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y="5143500" cx="9144000"/>
  <p:notesSz cx="6858000" cy="9144000"/>
  <p:embeddedFontLst>
    <p:embeddedFont>
      <p:font typeface="Roboto"/>
      <p:regular r:id="rId51"/>
      <p:bold r:id="rId52"/>
      <p:italic r:id="rId53"/>
      <p:boldItalic r:id="rId54"/>
    </p:embeddedFont>
    <p:embeddedFont>
      <p:font typeface="Fira Sans"/>
      <p:regular r:id="rId55"/>
      <p:bold r:id="rId56"/>
      <p:italic r:id="rId57"/>
      <p:boldItalic r:id="rId58"/>
    </p:embeddedFont>
    <p:embeddedFont>
      <p:font typeface="Fira Sans Extra Condensed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0">
          <p15:clr>
            <a:srgbClr val="A4A3A4"/>
          </p15:clr>
        </p15:guide>
        <p15:guide id="2" orient="horz" pos="79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/>
        <p:guide pos="79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iraSansExtraCondensed-boldItalic.fntdata"/><Relationship Id="rId61" Type="http://schemas.openxmlformats.org/officeDocument/2006/relationships/font" Target="fonts/FiraSansExtraCondensed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FiraSansExtraCondensed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regular.fntdata"/><Relationship Id="rId50" Type="http://schemas.openxmlformats.org/officeDocument/2006/relationships/slide" Target="slides/slide44.xml"/><Relationship Id="rId53" Type="http://schemas.openxmlformats.org/officeDocument/2006/relationships/font" Target="fonts/Roboto-italic.fntdata"/><Relationship Id="rId52" Type="http://schemas.openxmlformats.org/officeDocument/2006/relationships/font" Target="fonts/Roboto-bold.fntdata"/><Relationship Id="rId11" Type="http://schemas.openxmlformats.org/officeDocument/2006/relationships/slide" Target="slides/slide5.xml"/><Relationship Id="rId55" Type="http://schemas.openxmlformats.org/officeDocument/2006/relationships/font" Target="fonts/FiraSans-regular.fntdata"/><Relationship Id="rId10" Type="http://schemas.openxmlformats.org/officeDocument/2006/relationships/slide" Target="slides/slide4.xml"/><Relationship Id="rId54" Type="http://schemas.openxmlformats.org/officeDocument/2006/relationships/font" Target="fonts/Roboto-boldItalic.fntdata"/><Relationship Id="rId13" Type="http://schemas.openxmlformats.org/officeDocument/2006/relationships/slide" Target="slides/slide7.xml"/><Relationship Id="rId57" Type="http://schemas.openxmlformats.org/officeDocument/2006/relationships/font" Target="fonts/FiraSans-italic.fntdata"/><Relationship Id="rId12" Type="http://schemas.openxmlformats.org/officeDocument/2006/relationships/slide" Target="slides/slide6.xml"/><Relationship Id="rId56" Type="http://schemas.openxmlformats.org/officeDocument/2006/relationships/font" Target="fonts/FiraSans-bold.fntdata"/><Relationship Id="rId15" Type="http://schemas.openxmlformats.org/officeDocument/2006/relationships/slide" Target="slides/slide9.xml"/><Relationship Id="rId59" Type="http://schemas.openxmlformats.org/officeDocument/2006/relationships/font" Target="fonts/FiraSansExtraCondensed-regular.fntdata"/><Relationship Id="rId14" Type="http://schemas.openxmlformats.org/officeDocument/2006/relationships/slide" Target="slides/slide8.xml"/><Relationship Id="rId58" Type="http://schemas.openxmlformats.org/officeDocument/2006/relationships/font" Target="fonts/FiraSans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3ec8204d7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3ec8204d7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ada69b2983_0_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ada69b2983_0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a2f5ad61b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a2f5ad61b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a2f5ad61b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a2f5ad61b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a2f5ad61b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a2f5ad61b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a2f5ad61ba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a2f5ad61b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a2f5ad61b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a2f5ad61b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a2f5ad61ba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a2f5ad61ba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a2f5ad61ba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a2f5ad61ba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a2f5ad61ba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a2f5ad61ba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2f5ad61ba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2f5ad61b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98a5c86e66_3_16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98a5c86e66_3_16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a2f5ad61ba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a2f5ad61b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a2f5ad61ba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a2f5ad61ba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adb0af2fc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adb0af2fc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96c5e74a8e_0_9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96c5e74a8e_0_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a2f5ad61ba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a2f5ad61ba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5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gada69b2983_0_9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7" name="Google Shape;2317;gada69b2983_0_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8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gadb0af2fc2_6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0" name="Google Shape;2330;gadb0af2fc2_6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gad95987506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1" name="Google Shape;2341;gad95987506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2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" name="Google Shape;2393;gada69b2983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4" name="Google Shape;2394;gada69b2983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charge les adresses</a:t>
            </a:r>
            <a:r>
              <a:rPr lang="en"/>
              <a:t>s 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3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Google Shape;2404;gada69b2983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5" name="Google Shape;2405;gada69b2983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aceb17a8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aceb17a8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7" name="Shape 2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8" name="Google Shape;2418;gada69b2983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9" name="Google Shape;2419;gada69b2983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Formater l’adresse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6" name="Google Shape;2436;gada69b2983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7" name="Google Shape;2437;gada69b2983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6" name="Shape 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" name="Google Shape;2457;gada69b2983_0_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8" name="Google Shape;2458;gada69b2983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2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ada69b2983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ada69b2983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Appelle de l’api externe , retroune latitude longitude 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7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" name="Google Shape;2488;gada69b2983_0_5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9" name="Google Shape;2489;gada69b2983_0_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Repartir les points sur la carte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Sauvegarde les points de la map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ada69b2983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ada69b2983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8" name="Shape 2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" name="Google Shape;2539;gada69b2983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0" name="Google Shape;2540;gada69b2983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8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gada69b2983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0" name="Google Shape;2570;gada69b2983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2" name="Shape 2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" name="Google Shape;2603;gada69b2983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4" name="Google Shape;2604;gada69b2983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departement , mapping sur code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9" name="Shape 2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gada69b2983_0_9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1" name="Google Shape;2641;gada69b2983_0_9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96c5e74a8e_0_5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96c5e74a8e_0_5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gad95987506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8" name="Google Shape;2658;gad95987506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Problemes :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Énormément de redondance dans le jeu de données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 moitiés des lignes sont inexploitables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Récupérer l’ensembles des coordonnées représente 2,5 millions de requêtes HTTP à l’API Adresse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Ces requêtes sont coûteuses en temps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Charger l’ensemble des données est lent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Solutions : 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Tri des colonnes (coût en mémoire)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Utilisation d’un cache pour chaque adresse (coût en espace de stockage, gain en )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Utiliser les outils de la bibliothèque pandas afin de charger au mieux et de manière moins coûteuse l’ensemble des données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7" name="Shape 2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8" name="Google Shape;2668;gad95987506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9" name="Google Shape;2669;gad95987506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6" name="Shape 2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7" name="Google Shape;2677;gad95987506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8" name="Google Shape;2678;gad95987506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6" name="Shape 2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7" name="Google Shape;2687;ga2f26599dd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8" name="Google Shape;2688;ga2f26599dd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" name="Google Shape;2792;g96c5e74a8e_0_9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3" name="Google Shape;2793;g96c5e74a8e_0_9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a316750acf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a316750acf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a316750ac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a316750ac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a316750acf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a316750ac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ad95987506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ad95987506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ada69b2983_0_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ada69b2983_0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635100" y="411475"/>
            <a:ext cx="5051700" cy="7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5841300" y="1167850"/>
            <a:ext cx="2845500" cy="10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" name="Google Shape;67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" name="Google Shape;73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" name="Google Shape;81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6" name="Google Shape;8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9">
          <p15:clr>
            <a:srgbClr val="EA4335"/>
          </p15:clr>
        </p15:guide>
        <p15:guide id="4" orient="horz" pos="298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Relationship Id="rId5" Type="http://schemas.openxmlformats.org/officeDocument/2006/relationships/image" Target="../media/image17.png"/><Relationship Id="rId6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26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2.png"/><Relationship Id="rId4" Type="http://schemas.openxmlformats.org/officeDocument/2006/relationships/image" Target="../media/image2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Relationship Id="rId5" Type="http://schemas.openxmlformats.org/officeDocument/2006/relationships/image" Target="../media/image2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4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ctrTitle"/>
          </p:nvPr>
        </p:nvSpPr>
        <p:spPr>
          <a:xfrm>
            <a:off x="0" y="411475"/>
            <a:ext cx="9181200" cy="736800"/>
          </a:xfrm>
          <a:prstGeom prst="rect">
            <a:avLst/>
          </a:prstGeom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Quelle est la répartition des valeurs immobilières en France ?</a:t>
            </a:r>
            <a:endParaRPr/>
          </a:p>
        </p:txBody>
      </p:sp>
      <p:sp>
        <p:nvSpPr>
          <p:cNvPr id="98" name="Google Shape;98;p25"/>
          <p:cNvSpPr/>
          <p:nvPr/>
        </p:nvSpPr>
        <p:spPr>
          <a:xfrm>
            <a:off x="576017" y="1497718"/>
            <a:ext cx="8044361" cy="4075327"/>
          </a:xfrm>
          <a:custGeom>
            <a:rect b="b" l="l" r="r" t="t"/>
            <a:pathLst>
              <a:path extrusionOk="0" h="16980" w="33224">
                <a:moveTo>
                  <a:pt x="16612" y="0"/>
                </a:moveTo>
                <a:lnTo>
                  <a:pt x="0" y="14878"/>
                </a:lnTo>
                <a:lnTo>
                  <a:pt x="1868" y="16979"/>
                </a:lnTo>
                <a:lnTo>
                  <a:pt x="16612" y="3770"/>
                </a:lnTo>
                <a:lnTo>
                  <a:pt x="31322" y="16979"/>
                </a:lnTo>
                <a:lnTo>
                  <a:pt x="33224" y="14878"/>
                </a:lnTo>
                <a:lnTo>
                  <a:pt x="1661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5"/>
          <p:cNvSpPr/>
          <p:nvPr/>
        </p:nvSpPr>
        <p:spPr>
          <a:xfrm rot="1186">
            <a:off x="2097224" y="2213150"/>
            <a:ext cx="869400" cy="1552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5"/>
          <p:cNvSpPr/>
          <p:nvPr/>
        </p:nvSpPr>
        <p:spPr>
          <a:xfrm rot="190">
            <a:off x="1856950" y="2678575"/>
            <a:ext cx="5432700" cy="2381400"/>
          </a:xfrm>
          <a:prstGeom prst="triangle">
            <a:avLst>
              <a:gd fmla="val 5020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5"/>
          <p:cNvSpPr/>
          <p:nvPr/>
        </p:nvSpPr>
        <p:spPr>
          <a:xfrm>
            <a:off x="7916350" y="6384850"/>
            <a:ext cx="319800" cy="319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5"/>
          <p:cNvSpPr/>
          <p:nvPr/>
        </p:nvSpPr>
        <p:spPr>
          <a:xfrm>
            <a:off x="8389550" y="6384850"/>
            <a:ext cx="319800" cy="319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5"/>
          <p:cNvSpPr/>
          <p:nvPr/>
        </p:nvSpPr>
        <p:spPr>
          <a:xfrm>
            <a:off x="6496750" y="6384850"/>
            <a:ext cx="319800" cy="319800"/>
          </a:xfrm>
          <a:prstGeom prst="rect">
            <a:avLst/>
          </a:prstGeom>
          <a:solidFill>
            <a:srgbClr val="7041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5"/>
          <p:cNvSpPr/>
          <p:nvPr/>
        </p:nvSpPr>
        <p:spPr>
          <a:xfrm>
            <a:off x="6969950" y="6384850"/>
            <a:ext cx="319800" cy="319800"/>
          </a:xfrm>
          <a:prstGeom prst="rect">
            <a:avLst/>
          </a:prstGeom>
          <a:solidFill>
            <a:srgbClr val="CC80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5"/>
          <p:cNvSpPr/>
          <p:nvPr/>
        </p:nvSpPr>
        <p:spPr>
          <a:xfrm>
            <a:off x="7443150" y="6384850"/>
            <a:ext cx="319800" cy="319800"/>
          </a:xfrm>
          <a:prstGeom prst="rect">
            <a:avLst/>
          </a:prstGeom>
          <a:solidFill>
            <a:srgbClr val="F9AD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5"/>
          <p:cNvSpPr/>
          <p:nvPr/>
        </p:nvSpPr>
        <p:spPr>
          <a:xfrm>
            <a:off x="8875488" y="6384850"/>
            <a:ext cx="319800" cy="319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5"/>
          <p:cNvSpPr/>
          <p:nvPr/>
        </p:nvSpPr>
        <p:spPr>
          <a:xfrm>
            <a:off x="6496750" y="7407975"/>
            <a:ext cx="319800" cy="319800"/>
          </a:xfrm>
          <a:prstGeom prst="rect">
            <a:avLst/>
          </a:prstGeom>
          <a:solidFill>
            <a:srgbClr val="8138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5"/>
          <p:cNvSpPr/>
          <p:nvPr/>
        </p:nvSpPr>
        <p:spPr>
          <a:xfrm>
            <a:off x="6969950" y="7407975"/>
            <a:ext cx="319800" cy="319800"/>
          </a:xfrm>
          <a:prstGeom prst="rect">
            <a:avLst/>
          </a:prstGeom>
          <a:solidFill>
            <a:srgbClr val="9C52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5"/>
          <p:cNvSpPr/>
          <p:nvPr/>
        </p:nvSpPr>
        <p:spPr>
          <a:xfrm>
            <a:off x="7941825" y="7407975"/>
            <a:ext cx="319800" cy="319800"/>
          </a:xfrm>
          <a:prstGeom prst="rect">
            <a:avLst/>
          </a:prstGeom>
          <a:solidFill>
            <a:srgbClr val="0665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5"/>
          <p:cNvSpPr/>
          <p:nvPr/>
        </p:nvSpPr>
        <p:spPr>
          <a:xfrm>
            <a:off x="8415025" y="7407975"/>
            <a:ext cx="319800" cy="319800"/>
          </a:xfrm>
          <a:prstGeom prst="rect">
            <a:avLst/>
          </a:prstGeom>
          <a:solidFill>
            <a:srgbClr val="0776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5"/>
          <p:cNvSpPr/>
          <p:nvPr/>
        </p:nvSpPr>
        <p:spPr>
          <a:xfrm>
            <a:off x="8888225" y="7407975"/>
            <a:ext cx="319800" cy="319800"/>
          </a:xfrm>
          <a:prstGeom prst="rect">
            <a:avLst/>
          </a:prstGeom>
          <a:solidFill>
            <a:srgbClr val="1087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5"/>
          <p:cNvSpPr/>
          <p:nvPr/>
        </p:nvSpPr>
        <p:spPr>
          <a:xfrm>
            <a:off x="7455888" y="7407975"/>
            <a:ext cx="319800" cy="319800"/>
          </a:xfrm>
          <a:prstGeom prst="rect">
            <a:avLst/>
          </a:prstGeom>
          <a:solidFill>
            <a:srgbClr val="B76E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5"/>
          <p:cNvSpPr txBox="1"/>
          <p:nvPr/>
        </p:nvSpPr>
        <p:spPr>
          <a:xfrm>
            <a:off x="6433725" y="6065050"/>
            <a:ext cx="48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5"/>
          <p:cNvSpPr txBox="1"/>
          <p:nvPr/>
        </p:nvSpPr>
        <p:spPr>
          <a:xfrm>
            <a:off x="6433725" y="7088175"/>
            <a:ext cx="4845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25"/>
          <p:cNvSpPr txBox="1"/>
          <p:nvPr>
            <p:ph idx="1" type="subTitle"/>
          </p:nvPr>
        </p:nvSpPr>
        <p:spPr>
          <a:xfrm rot="449">
            <a:off x="-44" y="3595660"/>
            <a:ext cx="9181200" cy="1045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 </a:t>
            </a:r>
            <a:r>
              <a:rPr b="1" lang="en" sz="15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Module :</a:t>
            </a: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 OpenData</a:t>
            </a:r>
            <a:endParaRPr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Master 1 Miage . Année 2020-2021</a:t>
            </a:r>
            <a:endParaRPr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5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Elèves : </a:t>
            </a:r>
            <a:r>
              <a:rPr b="1"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Mélissa Mérat, Gaëtan Pellerin, Samuel Rigaud </a:t>
            </a:r>
            <a:endParaRPr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4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données</a:t>
            </a:r>
            <a:endParaRPr/>
          </a:p>
        </p:txBody>
      </p:sp>
      <p:sp>
        <p:nvSpPr>
          <p:cNvPr id="625" name="Google Shape;625;p34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6" name="Google Shape;626;p34"/>
          <p:cNvSpPr/>
          <p:nvPr/>
        </p:nvSpPr>
        <p:spPr>
          <a:xfrm>
            <a:off x="6479175" y="773350"/>
            <a:ext cx="2020200" cy="3269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Localisation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|Adresse numero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|Adresse suffixe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|Adresse code voie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|Adresse nom voie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|Code postal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|Nom Commune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|Ancien nom commune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|Code departement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|Code commune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|Ancien code commune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|ID parcelle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|Ancien ID parcelle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627" name="Google Shape;627;p34"/>
          <p:cNvSpPr/>
          <p:nvPr/>
        </p:nvSpPr>
        <p:spPr>
          <a:xfrm>
            <a:off x="667050" y="2373300"/>
            <a:ext cx="2020200" cy="255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Lot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|1er lot (L1)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|Surface Carrez L1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|2eme lot (L2)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|Surface Carrez L2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|3eme lot  (L3)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|Surface Carrez L3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|4eme lot  (L4)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|Surface Carrez L4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|5eme lot  (L5)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|Surface Carrez L5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|Nombre de lots</a:t>
            </a:r>
            <a:endParaRPr sz="1200">
              <a:solidFill>
                <a:schemeClr val="dk1"/>
              </a:solidFill>
            </a:endParaRPr>
          </a:p>
        </p:txBody>
      </p:sp>
      <p:cxnSp>
        <p:nvCxnSpPr>
          <p:cNvPr id="628" name="Google Shape;628;p34"/>
          <p:cNvCxnSpPr>
            <a:stCxn id="626" idx="1"/>
            <a:endCxn id="629" idx="3"/>
          </p:cNvCxnSpPr>
          <p:nvPr/>
        </p:nvCxnSpPr>
        <p:spPr>
          <a:xfrm rot="10800000">
            <a:off x="5667375" y="2408050"/>
            <a:ext cx="81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0" name="Google Shape;630;p34"/>
          <p:cNvSpPr/>
          <p:nvPr/>
        </p:nvSpPr>
        <p:spPr>
          <a:xfrm>
            <a:off x="247350" y="513800"/>
            <a:ext cx="2439900" cy="1234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Nature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|Nature culture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|Code nature culture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|Nature culture speciale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|Code nature culture speciale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cxnSp>
        <p:nvCxnSpPr>
          <p:cNvPr id="631" name="Google Shape;631;p34"/>
          <p:cNvCxnSpPr>
            <a:stCxn id="630" idx="3"/>
            <a:endCxn id="632" idx="1"/>
          </p:cNvCxnSpPr>
          <p:nvPr/>
        </p:nvCxnSpPr>
        <p:spPr>
          <a:xfrm>
            <a:off x="2687250" y="1131050"/>
            <a:ext cx="959700" cy="11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3" name="Google Shape;633;p34"/>
          <p:cNvCxnSpPr>
            <a:stCxn id="627" idx="3"/>
            <a:endCxn id="632" idx="1"/>
          </p:cNvCxnSpPr>
          <p:nvPr/>
        </p:nvCxnSpPr>
        <p:spPr>
          <a:xfrm flipH="1" rot="10800000">
            <a:off x="2687250" y="2288550"/>
            <a:ext cx="959700" cy="136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9" name="Google Shape;629;p34"/>
          <p:cNvSpPr/>
          <p:nvPr/>
        </p:nvSpPr>
        <p:spPr>
          <a:xfrm>
            <a:off x="3647025" y="982600"/>
            <a:ext cx="2020200" cy="285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Immobilisation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__________________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|ID mutation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|Date mutation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|Numero disposition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|Nature mutation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|Valeur foncière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|Surface reelle bati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|Nombre pieces principales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|Surface terrain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|Numéro Volume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|Code type local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|Type local</a:t>
            </a:r>
            <a:endParaRPr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35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39" name="Google Shape;639;p35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données en détails</a:t>
            </a:r>
            <a:endParaRPr/>
          </a:p>
        </p:txBody>
      </p:sp>
      <p:sp>
        <p:nvSpPr>
          <p:cNvPr id="640" name="Google Shape;640;p35"/>
          <p:cNvSpPr txBox="1"/>
          <p:nvPr/>
        </p:nvSpPr>
        <p:spPr>
          <a:xfrm>
            <a:off x="2744600" y="3828675"/>
            <a:ext cx="4204500" cy="12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Légende: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highlight>
                  <a:srgbClr val="93C47D"/>
                </a:highlight>
                <a:latin typeface="Roboto"/>
                <a:ea typeface="Roboto"/>
                <a:cs typeface="Roboto"/>
                <a:sym typeface="Roboto"/>
              </a:rPr>
              <a:t>Données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: Données toujours présentes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Données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: Données souvent présentes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highlight>
                  <a:srgbClr val="FF9900"/>
                </a:highlight>
                <a:latin typeface="Roboto"/>
                <a:ea typeface="Roboto"/>
                <a:cs typeface="Roboto"/>
                <a:sym typeface="Roboto"/>
              </a:rPr>
              <a:t>Données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: Données souvent absentes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highlight>
                  <a:srgbClr val="FF0000"/>
                </a:highlight>
                <a:latin typeface="Roboto"/>
                <a:ea typeface="Roboto"/>
                <a:cs typeface="Roboto"/>
                <a:sym typeface="Roboto"/>
              </a:rPr>
              <a:t>Données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: Données toujours absentes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1" name="Google Shape;641;p35"/>
          <p:cNvSpPr/>
          <p:nvPr/>
        </p:nvSpPr>
        <p:spPr>
          <a:xfrm>
            <a:off x="6479175" y="773350"/>
            <a:ext cx="2020200" cy="3269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Localisation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9900"/>
                </a:highlight>
              </a:rPr>
              <a:t>|Adresse numero</a:t>
            </a:r>
            <a:endParaRPr sz="1200"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9900"/>
                </a:highlight>
              </a:rPr>
              <a:t>|Adresse suffixe</a:t>
            </a:r>
            <a:endParaRPr sz="1200"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|Adresse code voie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|Adresse nom voie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|Code postal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|Nom Commune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|Ancien nom commune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|Code departement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|Code commune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|Ancien code commune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|ID parcelle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|Ancien ID parcelle</a:t>
            </a:r>
            <a:endParaRPr sz="1200">
              <a:solidFill>
                <a:schemeClr val="dk1"/>
              </a:solidFill>
              <a:highlight>
                <a:srgbClr val="FFFF00"/>
              </a:highlight>
            </a:endParaRPr>
          </a:p>
        </p:txBody>
      </p:sp>
      <p:sp>
        <p:nvSpPr>
          <p:cNvPr id="642" name="Google Shape;642;p35"/>
          <p:cNvSpPr/>
          <p:nvPr/>
        </p:nvSpPr>
        <p:spPr>
          <a:xfrm>
            <a:off x="667050" y="2373300"/>
            <a:ext cx="2020200" cy="255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Lot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|1er lot (L1)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|Surface Carrez L1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|2eme lot (L2)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|Surface Carrez L2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|3eme lot  (L3)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|Surface Carrez L3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|4eme lot  (L4)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|Surface Carrez L4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|5eme lot  (L5)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|Surface Carrez L5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|Nombre de lots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</p:txBody>
      </p:sp>
      <p:sp>
        <p:nvSpPr>
          <p:cNvPr id="643" name="Google Shape;643;p35"/>
          <p:cNvSpPr/>
          <p:nvPr/>
        </p:nvSpPr>
        <p:spPr>
          <a:xfrm>
            <a:off x="3647025" y="982600"/>
            <a:ext cx="2020200" cy="285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Immobilisation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__________________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93C47D"/>
                </a:highlight>
              </a:rPr>
              <a:t>|ID mutation</a:t>
            </a:r>
            <a:endParaRPr sz="1200"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93C47D"/>
                </a:highlight>
              </a:rPr>
              <a:t>|Date mutation</a:t>
            </a:r>
            <a:endParaRPr sz="1200"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93C47D"/>
                </a:highlight>
              </a:rPr>
              <a:t>|Numero disposition</a:t>
            </a:r>
            <a:endParaRPr sz="1200"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93C47D"/>
                </a:highlight>
              </a:rPr>
              <a:t>|Nature mutation</a:t>
            </a:r>
            <a:endParaRPr sz="1200"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93C47D"/>
                </a:highlight>
              </a:rPr>
              <a:t>|Valeur foncière</a:t>
            </a:r>
            <a:endParaRPr sz="1200"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9900"/>
                </a:highlight>
              </a:rPr>
              <a:t>|Surface reelle bati</a:t>
            </a:r>
            <a:endParaRPr sz="1200"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9900"/>
                </a:highlight>
              </a:rPr>
              <a:t>|Nombre pieces principales</a:t>
            </a:r>
            <a:endParaRPr sz="1200"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FF00"/>
                </a:highlight>
              </a:rPr>
              <a:t>|Surface terrain</a:t>
            </a:r>
            <a:endParaRPr sz="1200"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0000"/>
                </a:highlight>
              </a:rPr>
              <a:t>|Numéro Volume</a:t>
            </a:r>
            <a:endParaRPr sz="1200"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|Code type local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|Type local</a:t>
            </a:r>
            <a:endParaRPr sz="1200">
              <a:highlight>
                <a:srgbClr val="FF9900"/>
              </a:highlight>
            </a:endParaRPr>
          </a:p>
        </p:txBody>
      </p:sp>
      <p:sp>
        <p:nvSpPr>
          <p:cNvPr id="644" name="Google Shape;644;p35"/>
          <p:cNvSpPr/>
          <p:nvPr/>
        </p:nvSpPr>
        <p:spPr>
          <a:xfrm>
            <a:off x="247350" y="513800"/>
            <a:ext cx="2439900" cy="1234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Nature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|Nature culture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|Code nature culture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|Nature culture speciale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9900"/>
                </a:highlight>
              </a:rPr>
              <a:t>|Code nature culture speciale</a:t>
            </a:r>
            <a:endParaRPr sz="1200">
              <a:solidFill>
                <a:schemeClr val="dk1"/>
              </a:solidFill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données utilisées</a:t>
            </a:r>
            <a:endParaRPr/>
          </a:p>
        </p:txBody>
      </p:sp>
      <p:sp>
        <p:nvSpPr>
          <p:cNvPr id="650" name="Google Shape;650;p36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51" name="Google Shape;651;p36"/>
          <p:cNvSpPr txBox="1"/>
          <p:nvPr/>
        </p:nvSpPr>
        <p:spPr>
          <a:xfrm>
            <a:off x="2744600" y="3828675"/>
            <a:ext cx="5754900" cy="12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Légende: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highlight>
                  <a:srgbClr val="93C47D"/>
                </a:highlight>
                <a:latin typeface="Roboto"/>
                <a:ea typeface="Roboto"/>
                <a:cs typeface="Roboto"/>
                <a:sym typeface="Roboto"/>
              </a:rPr>
              <a:t>Données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: Données que nous avons utilisées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highlight>
                  <a:srgbClr val="FF9900"/>
                </a:highlight>
                <a:latin typeface="Roboto"/>
                <a:ea typeface="Roboto"/>
                <a:cs typeface="Roboto"/>
                <a:sym typeface="Roboto"/>
              </a:rPr>
              <a:t>Données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: Données que nous pourrions utiliser plus tard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highlight>
                  <a:srgbClr val="FF0000"/>
                </a:highlight>
                <a:latin typeface="Roboto"/>
                <a:ea typeface="Roboto"/>
                <a:cs typeface="Roboto"/>
                <a:sym typeface="Roboto"/>
              </a:rPr>
              <a:t>Données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: Données non exploitées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2" name="Google Shape;652;p36"/>
          <p:cNvSpPr/>
          <p:nvPr/>
        </p:nvSpPr>
        <p:spPr>
          <a:xfrm>
            <a:off x="6479175" y="773350"/>
            <a:ext cx="2020200" cy="3269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Localisation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93C47D"/>
                </a:highlight>
              </a:rPr>
              <a:t>|Adresse numero</a:t>
            </a:r>
            <a:endParaRPr sz="1200"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0000"/>
                </a:highlight>
              </a:rPr>
              <a:t>|Adresse suffixe</a:t>
            </a:r>
            <a:endParaRPr sz="1200"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|Adresse code voie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|Adresse nom voie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|Code postal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|Nom Commune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|Ancien nom commune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|Code departement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|Code commune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|Ancien code commune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|ID parcelle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|Ancien ID parcelle</a:t>
            </a:r>
            <a:endParaRPr sz="1200">
              <a:solidFill>
                <a:schemeClr val="dk1"/>
              </a:solidFill>
              <a:highlight>
                <a:srgbClr val="93C47D"/>
              </a:highlight>
            </a:endParaRPr>
          </a:p>
        </p:txBody>
      </p:sp>
      <p:sp>
        <p:nvSpPr>
          <p:cNvPr id="653" name="Google Shape;653;p36"/>
          <p:cNvSpPr/>
          <p:nvPr/>
        </p:nvSpPr>
        <p:spPr>
          <a:xfrm>
            <a:off x="667050" y="2373300"/>
            <a:ext cx="2020200" cy="255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Lot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|1er lot (L1)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|Surface Carrez L1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|2eme lot (L2)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|Surface Carrez L2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|3eme lot  (L3)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|Surface Carrez L3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|4eme lot  (L4)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|Surface Carrez L4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|5eme lot  (L5)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|Surface Carrez L5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|Nombre de lots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</p:txBody>
      </p:sp>
      <p:sp>
        <p:nvSpPr>
          <p:cNvPr id="654" name="Google Shape;654;p36"/>
          <p:cNvSpPr/>
          <p:nvPr/>
        </p:nvSpPr>
        <p:spPr>
          <a:xfrm>
            <a:off x="3647025" y="982600"/>
            <a:ext cx="2020200" cy="285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Immobilisation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__________________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0000"/>
                </a:highlight>
              </a:rPr>
              <a:t>|ID mutation</a:t>
            </a:r>
            <a:endParaRPr sz="1200"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9900"/>
                </a:highlight>
              </a:rPr>
              <a:t>|Date mutation</a:t>
            </a:r>
            <a:endParaRPr sz="1200"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0000"/>
                </a:highlight>
              </a:rPr>
              <a:t>|Numero disposition</a:t>
            </a:r>
            <a:endParaRPr sz="1200"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9900"/>
                </a:highlight>
              </a:rPr>
              <a:t>|Nature mutation</a:t>
            </a:r>
            <a:endParaRPr sz="1200"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93C47D"/>
                </a:highlight>
              </a:rPr>
              <a:t>|Valeur foncière</a:t>
            </a:r>
            <a:endParaRPr sz="1200">
              <a:highlight>
                <a:srgbClr val="93C47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9900"/>
                </a:highlight>
              </a:rPr>
              <a:t>|Surface reelle bati</a:t>
            </a:r>
            <a:endParaRPr sz="1200"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9900"/>
                </a:highlight>
              </a:rPr>
              <a:t>|Nombre pieces principales</a:t>
            </a:r>
            <a:endParaRPr sz="1200"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9900"/>
                </a:highlight>
              </a:rPr>
              <a:t>|Surface terrain</a:t>
            </a:r>
            <a:endParaRPr sz="1200">
              <a:highlight>
                <a:srgbClr val="FF99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0000"/>
                </a:highlight>
              </a:rPr>
              <a:t>|Numéro Volume</a:t>
            </a:r>
            <a:endParaRPr sz="1200"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|Code type local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93C47D"/>
                </a:highlight>
              </a:rPr>
              <a:t>|Type local</a:t>
            </a:r>
            <a:endParaRPr sz="1200">
              <a:highlight>
                <a:srgbClr val="93C47D"/>
              </a:highlight>
            </a:endParaRPr>
          </a:p>
        </p:txBody>
      </p:sp>
      <p:sp>
        <p:nvSpPr>
          <p:cNvPr id="655" name="Google Shape;655;p36"/>
          <p:cNvSpPr/>
          <p:nvPr/>
        </p:nvSpPr>
        <p:spPr>
          <a:xfrm>
            <a:off x="247350" y="513800"/>
            <a:ext cx="2439900" cy="1234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Nature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|Nature culture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|Code nature culture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|Nature culture speciale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</a:rPr>
              <a:t>|Code nature culture speciale</a:t>
            </a:r>
            <a:endParaRPr sz="1200">
              <a:solidFill>
                <a:schemeClr val="dk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7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  <p:sp>
        <p:nvSpPr>
          <p:cNvPr id="661" name="Google Shape;661;p37"/>
          <p:cNvSpPr txBox="1"/>
          <p:nvPr>
            <p:ph type="title"/>
          </p:nvPr>
        </p:nvSpPr>
        <p:spPr>
          <a:xfrm>
            <a:off x="944700" y="1501850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Complètes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Reutilisation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Redistribution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Absence restriction technique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Attribution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Intégrité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Pas de discrimination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Porte sur tout ou une partie de l’oeuvre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Ne peut pas porter sur les oeuvres l’accompagnant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662" name="Google Shape;662;p37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63" name="Google Shape;663;p37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8"/>
          <p:cNvSpPr txBox="1"/>
          <p:nvPr>
            <p:ph type="title"/>
          </p:nvPr>
        </p:nvSpPr>
        <p:spPr>
          <a:xfrm>
            <a:off x="944700" y="1501850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Complètes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Brutes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Redistribution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Absence restriction technique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Attribution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Intégrité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Pas de discrimination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Porte sur tout ou une partie de l’oeuvre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Ne peut pas porter sur les oeuvres l’accompagnant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669" name="Google Shape;669;p38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70" name="Google Shape;670;p38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3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39"/>
          <p:cNvSpPr txBox="1"/>
          <p:nvPr>
            <p:ph type="title"/>
          </p:nvPr>
        </p:nvSpPr>
        <p:spPr>
          <a:xfrm>
            <a:off x="944700" y="1501850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Complètes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Brutes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À jour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Absence restriction technique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Attribution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Intégrité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Pas de discrimination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Porte sur tout ou une partie de l’oeuvre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Ne peut pas porter sur les oeuvres l’accompagnant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677" name="Google Shape;677;p39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78" name="Google Shape;678;p39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9" name="Google Shape;679;p39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0"/>
          <p:cNvSpPr txBox="1"/>
          <p:nvPr>
            <p:ph type="title"/>
          </p:nvPr>
        </p:nvSpPr>
        <p:spPr>
          <a:xfrm>
            <a:off x="944700" y="1501850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Complètes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Brutes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À jour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Accessibles à tous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Attribution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Intégrité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Pas de discrimination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Porte sur tout ou une partie de l’oeuvre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Ne peut pas porter sur les oeuvres l’accompagnant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685" name="Google Shape;685;p40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86" name="Google Shape;686;p40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7" name="Google Shape;687;p40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1"/>
          <p:cNvSpPr txBox="1"/>
          <p:nvPr>
            <p:ph type="title"/>
          </p:nvPr>
        </p:nvSpPr>
        <p:spPr>
          <a:xfrm>
            <a:off x="944700" y="1501850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Complètes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Brutes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À jour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Accessibles à tous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Traitement peut être automatisé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Intégrité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Pas de discrimination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Porte sur tout ou une partie de l’oeuvre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Ne peut pas porter sur les oeuvres l’accompagnant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693" name="Google Shape;693;p41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94" name="Google Shape;694;p41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5" name="Google Shape;695;p41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42"/>
          <p:cNvSpPr txBox="1"/>
          <p:nvPr>
            <p:ph type="title"/>
          </p:nvPr>
        </p:nvSpPr>
        <p:spPr>
          <a:xfrm>
            <a:off x="944700" y="1501850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Complètes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Brutes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À jour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Accessibles à tous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Traitement peut être automatisé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Accès non discriminant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Pas de discrimination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Porte sur tout ou une partie de l’oeuvre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Ne peut pas porter sur les oeuvres l’accompagnant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701" name="Google Shape;701;p42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02" name="Google Shape;702;p42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3" name="Google Shape;703;p42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3"/>
          <p:cNvSpPr txBox="1"/>
          <p:nvPr>
            <p:ph type="title"/>
          </p:nvPr>
        </p:nvSpPr>
        <p:spPr>
          <a:xfrm>
            <a:off x="944700" y="1501850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Complètes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Brutes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À jour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Accessibles à tous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Traitement peut être automatisé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Accès non discriminant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Format non propriétaire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Porte sur tout ou une partie de l’oeuvre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Ne peut pas porter sur les oeuvres l’accompagnant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709" name="Google Shape;709;p43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10" name="Google Shape;710;p43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1" name="Google Shape;711;p43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6"/>
          <p:cNvSpPr/>
          <p:nvPr/>
        </p:nvSpPr>
        <p:spPr>
          <a:xfrm>
            <a:off x="529416" y="923525"/>
            <a:ext cx="5844300" cy="531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6"/>
          <p:cNvSpPr/>
          <p:nvPr/>
        </p:nvSpPr>
        <p:spPr>
          <a:xfrm>
            <a:off x="511818" y="923504"/>
            <a:ext cx="1155300" cy="531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6"/>
          <p:cNvSpPr/>
          <p:nvPr/>
        </p:nvSpPr>
        <p:spPr>
          <a:xfrm>
            <a:off x="152401" y="880663"/>
            <a:ext cx="617700" cy="617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6"/>
          <p:cNvSpPr txBox="1"/>
          <p:nvPr/>
        </p:nvSpPr>
        <p:spPr>
          <a:xfrm>
            <a:off x="3129513" y="921400"/>
            <a:ext cx="31944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Membres, postes et missions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26"/>
          <p:cNvSpPr txBox="1"/>
          <p:nvPr/>
        </p:nvSpPr>
        <p:spPr>
          <a:xfrm>
            <a:off x="724713" y="921388"/>
            <a:ext cx="8883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18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5" name="Google Shape;125;p26"/>
          <p:cNvSpPr txBox="1"/>
          <p:nvPr/>
        </p:nvSpPr>
        <p:spPr>
          <a:xfrm>
            <a:off x="1989063" y="919600"/>
            <a:ext cx="13821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Organisation de l’équipe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6" name="Google Shape;126;p26"/>
          <p:cNvSpPr/>
          <p:nvPr/>
        </p:nvSpPr>
        <p:spPr>
          <a:xfrm>
            <a:off x="472288" y="1734790"/>
            <a:ext cx="5891400" cy="531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6"/>
          <p:cNvSpPr/>
          <p:nvPr/>
        </p:nvSpPr>
        <p:spPr>
          <a:xfrm>
            <a:off x="472288" y="1735300"/>
            <a:ext cx="1164600" cy="531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6"/>
          <p:cNvSpPr txBox="1"/>
          <p:nvPr/>
        </p:nvSpPr>
        <p:spPr>
          <a:xfrm>
            <a:off x="1989063" y="1735763"/>
            <a:ext cx="10485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Choix du sujet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" name="Google Shape;129;p26"/>
          <p:cNvSpPr txBox="1"/>
          <p:nvPr/>
        </p:nvSpPr>
        <p:spPr>
          <a:xfrm>
            <a:off x="3205713" y="1734875"/>
            <a:ext cx="31182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Données 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météorologiques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 localisation et immobilières 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26"/>
          <p:cNvSpPr txBox="1"/>
          <p:nvPr/>
        </p:nvSpPr>
        <p:spPr>
          <a:xfrm>
            <a:off x="724713" y="1717238"/>
            <a:ext cx="8883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18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1" name="Google Shape;131;p26"/>
          <p:cNvSpPr/>
          <p:nvPr/>
        </p:nvSpPr>
        <p:spPr>
          <a:xfrm>
            <a:off x="152463" y="1692400"/>
            <a:ext cx="617700" cy="617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6"/>
          <p:cNvSpPr/>
          <p:nvPr/>
        </p:nvSpPr>
        <p:spPr>
          <a:xfrm>
            <a:off x="512336" y="2544746"/>
            <a:ext cx="5861700" cy="5310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6"/>
          <p:cNvSpPr/>
          <p:nvPr/>
        </p:nvSpPr>
        <p:spPr>
          <a:xfrm>
            <a:off x="500000" y="2545105"/>
            <a:ext cx="1158600" cy="531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6"/>
          <p:cNvSpPr/>
          <p:nvPr/>
        </p:nvSpPr>
        <p:spPr>
          <a:xfrm>
            <a:off x="152463" y="2504075"/>
            <a:ext cx="617700" cy="617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6"/>
          <p:cNvSpPr txBox="1"/>
          <p:nvPr/>
        </p:nvSpPr>
        <p:spPr>
          <a:xfrm>
            <a:off x="2016363" y="2545500"/>
            <a:ext cx="13548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Traitement des données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6" name="Google Shape;136;p26"/>
          <p:cNvSpPr txBox="1"/>
          <p:nvPr/>
        </p:nvSpPr>
        <p:spPr>
          <a:xfrm>
            <a:off x="3205713" y="2550000"/>
            <a:ext cx="31182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Porcessus, logiciel et bibliothèques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6"/>
          <p:cNvSpPr txBox="1"/>
          <p:nvPr/>
        </p:nvSpPr>
        <p:spPr>
          <a:xfrm>
            <a:off x="724713" y="2542038"/>
            <a:ext cx="9429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b="1" sz="18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512240" y="3344750"/>
            <a:ext cx="5861700" cy="5400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6"/>
          <p:cNvSpPr/>
          <p:nvPr/>
        </p:nvSpPr>
        <p:spPr>
          <a:xfrm>
            <a:off x="499933" y="3347031"/>
            <a:ext cx="1158600" cy="54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6"/>
          <p:cNvSpPr/>
          <p:nvPr/>
        </p:nvSpPr>
        <p:spPr>
          <a:xfrm>
            <a:off x="152401" y="3315774"/>
            <a:ext cx="617700" cy="61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6"/>
          <p:cNvSpPr txBox="1"/>
          <p:nvPr/>
        </p:nvSpPr>
        <p:spPr>
          <a:xfrm>
            <a:off x="2016363" y="3351256"/>
            <a:ext cx="9939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Résultats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2" name="Google Shape;142;p26"/>
          <p:cNvSpPr txBox="1"/>
          <p:nvPr/>
        </p:nvSpPr>
        <p:spPr>
          <a:xfrm>
            <a:off x="3205713" y="3347375"/>
            <a:ext cx="31182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Cartes, répartitions et valeurs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724713" y="3347356"/>
            <a:ext cx="9429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b="1" sz="18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4" name="Google Shape;144;p26"/>
          <p:cNvSpPr/>
          <p:nvPr/>
        </p:nvSpPr>
        <p:spPr>
          <a:xfrm flipH="1">
            <a:off x="6926018" y="1775672"/>
            <a:ext cx="17" cy="17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E09C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/>
          <p:nvPr/>
        </p:nvSpPr>
        <p:spPr>
          <a:xfrm flipH="1">
            <a:off x="6926018" y="1775672"/>
            <a:ext cx="17" cy="17"/>
          </a:xfrm>
          <a:custGeom>
            <a:rect b="b" l="l" r="r" t="t"/>
            <a:pathLst>
              <a:path extrusionOk="0" fill="none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" name="Google Shape;146;p26"/>
          <p:cNvGrpSpPr/>
          <p:nvPr/>
        </p:nvGrpSpPr>
        <p:grpSpPr>
          <a:xfrm>
            <a:off x="285093" y="1021752"/>
            <a:ext cx="352332" cy="339288"/>
            <a:chOff x="2071000" y="1435025"/>
            <a:chExt cx="500400" cy="481875"/>
          </a:xfrm>
        </p:grpSpPr>
        <p:sp>
          <p:nvSpPr>
            <p:cNvPr id="147" name="Google Shape;147;p26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0" name="Google Shape;150;p26"/>
          <p:cNvGrpSpPr/>
          <p:nvPr/>
        </p:nvGrpSpPr>
        <p:grpSpPr>
          <a:xfrm>
            <a:off x="289379" y="1831598"/>
            <a:ext cx="343759" cy="339271"/>
            <a:chOff x="6232000" y="1435050"/>
            <a:chExt cx="488225" cy="481850"/>
          </a:xfrm>
        </p:grpSpPr>
        <p:sp>
          <p:nvSpPr>
            <p:cNvPr id="151" name="Google Shape;151;p26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2" name="Google Shape;152;p26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4" name="Google Shape;154;p26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5" name="Google Shape;155;p26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6" name="Google Shape;156;p26"/>
          <p:cNvGrpSpPr/>
          <p:nvPr/>
        </p:nvGrpSpPr>
        <p:grpSpPr>
          <a:xfrm>
            <a:off x="293111" y="3454979"/>
            <a:ext cx="336296" cy="339235"/>
            <a:chOff x="4464775" y="3806475"/>
            <a:chExt cx="477625" cy="481800"/>
          </a:xfrm>
        </p:grpSpPr>
        <p:sp>
          <p:nvSpPr>
            <p:cNvPr id="157" name="Google Shape;157;p26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9" name="Google Shape;159;p26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0" name="Google Shape;160;p26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3" name="Google Shape;163;p26"/>
          <p:cNvGrpSpPr/>
          <p:nvPr/>
        </p:nvGrpSpPr>
        <p:grpSpPr>
          <a:xfrm>
            <a:off x="291633" y="2658930"/>
            <a:ext cx="339253" cy="339253"/>
            <a:chOff x="2678350" y="4992125"/>
            <a:chExt cx="481825" cy="481825"/>
          </a:xfrm>
        </p:grpSpPr>
        <p:sp>
          <p:nvSpPr>
            <p:cNvPr id="164" name="Google Shape;164;p26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5" name="Google Shape;165;p26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" name="Google Shape;166;p26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67" name="Google Shape;167;p26"/>
          <p:cNvSpPr/>
          <p:nvPr/>
        </p:nvSpPr>
        <p:spPr>
          <a:xfrm>
            <a:off x="7265621" y="1831600"/>
            <a:ext cx="1878000" cy="1924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" name="Google Shape;168;p26"/>
          <p:cNvGrpSpPr/>
          <p:nvPr/>
        </p:nvGrpSpPr>
        <p:grpSpPr>
          <a:xfrm>
            <a:off x="5373449" y="2494902"/>
            <a:ext cx="3770785" cy="2665891"/>
            <a:chOff x="4572000" y="1863552"/>
            <a:chExt cx="4114780" cy="2838772"/>
          </a:xfrm>
        </p:grpSpPr>
        <p:sp>
          <p:nvSpPr>
            <p:cNvPr id="169" name="Google Shape;169;p26"/>
            <p:cNvSpPr/>
            <p:nvPr/>
          </p:nvSpPr>
          <p:spPr>
            <a:xfrm>
              <a:off x="7546383" y="3055068"/>
              <a:ext cx="611333" cy="484621"/>
            </a:xfrm>
            <a:custGeom>
              <a:rect b="b" l="l" r="r" t="t"/>
              <a:pathLst>
                <a:path extrusionOk="0" h="23047" w="29073">
                  <a:moveTo>
                    <a:pt x="14484" y="1"/>
                  </a:moveTo>
                  <a:lnTo>
                    <a:pt x="13004" y="106"/>
                  </a:lnTo>
                  <a:lnTo>
                    <a:pt x="11524" y="318"/>
                  </a:lnTo>
                  <a:lnTo>
                    <a:pt x="10149" y="635"/>
                  </a:lnTo>
                  <a:lnTo>
                    <a:pt x="8881" y="1058"/>
                  </a:lnTo>
                  <a:lnTo>
                    <a:pt x="7612" y="1586"/>
                  </a:lnTo>
                  <a:lnTo>
                    <a:pt x="6344" y="2221"/>
                  </a:lnTo>
                  <a:lnTo>
                    <a:pt x="5287" y="2961"/>
                  </a:lnTo>
                  <a:lnTo>
                    <a:pt x="4229" y="3806"/>
                  </a:lnTo>
                  <a:lnTo>
                    <a:pt x="3278" y="4652"/>
                  </a:lnTo>
                  <a:lnTo>
                    <a:pt x="2432" y="5709"/>
                  </a:lnTo>
                  <a:lnTo>
                    <a:pt x="1692" y="6766"/>
                  </a:lnTo>
                  <a:lnTo>
                    <a:pt x="1164" y="7824"/>
                  </a:lnTo>
                  <a:lnTo>
                    <a:pt x="635" y="8986"/>
                  </a:lnTo>
                  <a:lnTo>
                    <a:pt x="318" y="10255"/>
                  </a:lnTo>
                  <a:lnTo>
                    <a:pt x="1" y="11524"/>
                  </a:lnTo>
                  <a:lnTo>
                    <a:pt x="1" y="12792"/>
                  </a:lnTo>
                  <a:lnTo>
                    <a:pt x="1" y="14061"/>
                  </a:lnTo>
                  <a:lnTo>
                    <a:pt x="318" y="15329"/>
                  </a:lnTo>
                  <a:lnTo>
                    <a:pt x="635" y="16387"/>
                  </a:lnTo>
                  <a:lnTo>
                    <a:pt x="1164" y="17444"/>
                  </a:lnTo>
                  <a:lnTo>
                    <a:pt x="1692" y="18289"/>
                  </a:lnTo>
                  <a:lnTo>
                    <a:pt x="2432" y="19135"/>
                  </a:lnTo>
                  <a:lnTo>
                    <a:pt x="3278" y="19875"/>
                  </a:lnTo>
                  <a:lnTo>
                    <a:pt x="4229" y="20615"/>
                  </a:lnTo>
                  <a:lnTo>
                    <a:pt x="5287" y="21144"/>
                  </a:lnTo>
                  <a:lnTo>
                    <a:pt x="6344" y="21672"/>
                  </a:lnTo>
                  <a:lnTo>
                    <a:pt x="7612" y="22095"/>
                  </a:lnTo>
                  <a:lnTo>
                    <a:pt x="8881" y="22412"/>
                  </a:lnTo>
                  <a:lnTo>
                    <a:pt x="10149" y="22730"/>
                  </a:lnTo>
                  <a:lnTo>
                    <a:pt x="11524" y="22941"/>
                  </a:lnTo>
                  <a:lnTo>
                    <a:pt x="13004" y="23047"/>
                  </a:lnTo>
                  <a:lnTo>
                    <a:pt x="15964" y="23047"/>
                  </a:lnTo>
                  <a:lnTo>
                    <a:pt x="17444" y="22941"/>
                  </a:lnTo>
                  <a:lnTo>
                    <a:pt x="18818" y="22730"/>
                  </a:lnTo>
                  <a:lnTo>
                    <a:pt x="20192" y="22412"/>
                  </a:lnTo>
                  <a:lnTo>
                    <a:pt x="21461" y="22095"/>
                  </a:lnTo>
                  <a:lnTo>
                    <a:pt x="22624" y="21672"/>
                  </a:lnTo>
                  <a:lnTo>
                    <a:pt x="23787" y="21144"/>
                  </a:lnTo>
                  <a:lnTo>
                    <a:pt x="24738" y="20615"/>
                  </a:lnTo>
                  <a:lnTo>
                    <a:pt x="25690" y="19875"/>
                  </a:lnTo>
                  <a:lnTo>
                    <a:pt x="26535" y="19135"/>
                  </a:lnTo>
                  <a:lnTo>
                    <a:pt x="27275" y="18289"/>
                  </a:lnTo>
                  <a:lnTo>
                    <a:pt x="27910" y="17444"/>
                  </a:lnTo>
                  <a:lnTo>
                    <a:pt x="28333" y="16387"/>
                  </a:lnTo>
                  <a:lnTo>
                    <a:pt x="28755" y="15329"/>
                  </a:lnTo>
                  <a:lnTo>
                    <a:pt x="28967" y="14061"/>
                  </a:lnTo>
                  <a:lnTo>
                    <a:pt x="29073" y="12792"/>
                  </a:lnTo>
                  <a:lnTo>
                    <a:pt x="28967" y="11524"/>
                  </a:lnTo>
                  <a:lnTo>
                    <a:pt x="28755" y="10255"/>
                  </a:lnTo>
                  <a:lnTo>
                    <a:pt x="28333" y="8986"/>
                  </a:lnTo>
                  <a:lnTo>
                    <a:pt x="27910" y="7824"/>
                  </a:lnTo>
                  <a:lnTo>
                    <a:pt x="27275" y="6766"/>
                  </a:lnTo>
                  <a:lnTo>
                    <a:pt x="26535" y="5709"/>
                  </a:lnTo>
                  <a:lnTo>
                    <a:pt x="25690" y="4652"/>
                  </a:lnTo>
                  <a:lnTo>
                    <a:pt x="24738" y="3806"/>
                  </a:lnTo>
                  <a:lnTo>
                    <a:pt x="23787" y="2961"/>
                  </a:lnTo>
                  <a:lnTo>
                    <a:pt x="22624" y="2221"/>
                  </a:lnTo>
                  <a:lnTo>
                    <a:pt x="21461" y="1586"/>
                  </a:lnTo>
                  <a:lnTo>
                    <a:pt x="20192" y="1058"/>
                  </a:lnTo>
                  <a:lnTo>
                    <a:pt x="18818" y="635"/>
                  </a:lnTo>
                  <a:lnTo>
                    <a:pt x="17444" y="318"/>
                  </a:lnTo>
                  <a:lnTo>
                    <a:pt x="15964" y="106"/>
                  </a:lnTo>
                  <a:lnTo>
                    <a:pt x="14484" y="1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7546383" y="3055068"/>
              <a:ext cx="611333" cy="484621"/>
            </a:xfrm>
            <a:custGeom>
              <a:rect b="b" l="l" r="r" t="t"/>
              <a:pathLst>
                <a:path extrusionOk="0" fill="none" h="23047" w="29073">
                  <a:moveTo>
                    <a:pt x="29073" y="12792"/>
                  </a:moveTo>
                  <a:lnTo>
                    <a:pt x="29073" y="12792"/>
                  </a:lnTo>
                  <a:lnTo>
                    <a:pt x="28967" y="14061"/>
                  </a:lnTo>
                  <a:lnTo>
                    <a:pt x="28755" y="15329"/>
                  </a:lnTo>
                  <a:lnTo>
                    <a:pt x="28333" y="16387"/>
                  </a:lnTo>
                  <a:lnTo>
                    <a:pt x="27910" y="17444"/>
                  </a:lnTo>
                  <a:lnTo>
                    <a:pt x="27275" y="18289"/>
                  </a:lnTo>
                  <a:lnTo>
                    <a:pt x="26535" y="19135"/>
                  </a:lnTo>
                  <a:lnTo>
                    <a:pt x="25690" y="19875"/>
                  </a:lnTo>
                  <a:lnTo>
                    <a:pt x="24738" y="20615"/>
                  </a:lnTo>
                  <a:lnTo>
                    <a:pt x="23787" y="21144"/>
                  </a:lnTo>
                  <a:lnTo>
                    <a:pt x="22624" y="21672"/>
                  </a:lnTo>
                  <a:lnTo>
                    <a:pt x="21461" y="22095"/>
                  </a:lnTo>
                  <a:lnTo>
                    <a:pt x="20192" y="22412"/>
                  </a:lnTo>
                  <a:lnTo>
                    <a:pt x="18818" y="22730"/>
                  </a:lnTo>
                  <a:lnTo>
                    <a:pt x="17444" y="22941"/>
                  </a:lnTo>
                  <a:lnTo>
                    <a:pt x="15964" y="23047"/>
                  </a:lnTo>
                  <a:lnTo>
                    <a:pt x="14484" y="23047"/>
                  </a:lnTo>
                  <a:lnTo>
                    <a:pt x="14484" y="23047"/>
                  </a:lnTo>
                  <a:lnTo>
                    <a:pt x="13004" y="23047"/>
                  </a:lnTo>
                  <a:lnTo>
                    <a:pt x="11524" y="22941"/>
                  </a:lnTo>
                  <a:lnTo>
                    <a:pt x="10149" y="22730"/>
                  </a:lnTo>
                  <a:lnTo>
                    <a:pt x="8881" y="22412"/>
                  </a:lnTo>
                  <a:lnTo>
                    <a:pt x="7612" y="22095"/>
                  </a:lnTo>
                  <a:lnTo>
                    <a:pt x="6344" y="21672"/>
                  </a:lnTo>
                  <a:lnTo>
                    <a:pt x="5287" y="21144"/>
                  </a:lnTo>
                  <a:lnTo>
                    <a:pt x="4229" y="20615"/>
                  </a:lnTo>
                  <a:lnTo>
                    <a:pt x="3278" y="19875"/>
                  </a:lnTo>
                  <a:lnTo>
                    <a:pt x="2432" y="19135"/>
                  </a:lnTo>
                  <a:lnTo>
                    <a:pt x="1692" y="18289"/>
                  </a:lnTo>
                  <a:lnTo>
                    <a:pt x="1164" y="17444"/>
                  </a:lnTo>
                  <a:lnTo>
                    <a:pt x="635" y="16387"/>
                  </a:lnTo>
                  <a:lnTo>
                    <a:pt x="318" y="15329"/>
                  </a:lnTo>
                  <a:lnTo>
                    <a:pt x="1" y="14061"/>
                  </a:lnTo>
                  <a:lnTo>
                    <a:pt x="1" y="12792"/>
                  </a:lnTo>
                  <a:lnTo>
                    <a:pt x="1" y="12792"/>
                  </a:lnTo>
                  <a:lnTo>
                    <a:pt x="1" y="11524"/>
                  </a:lnTo>
                  <a:lnTo>
                    <a:pt x="318" y="10255"/>
                  </a:lnTo>
                  <a:lnTo>
                    <a:pt x="635" y="8986"/>
                  </a:lnTo>
                  <a:lnTo>
                    <a:pt x="1164" y="7824"/>
                  </a:lnTo>
                  <a:lnTo>
                    <a:pt x="1692" y="6766"/>
                  </a:lnTo>
                  <a:lnTo>
                    <a:pt x="2432" y="5709"/>
                  </a:lnTo>
                  <a:lnTo>
                    <a:pt x="3278" y="4652"/>
                  </a:lnTo>
                  <a:lnTo>
                    <a:pt x="4229" y="3806"/>
                  </a:lnTo>
                  <a:lnTo>
                    <a:pt x="5287" y="2961"/>
                  </a:lnTo>
                  <a:lnTo>
                    <a:pt x="6344" y="2221"/>
                  </a:lnTo>
                  <a:lnTo>
                    <a:pt x="7612" y="1586"/>
                  </a:lnTo>
                  <a:lnTo>
                    <a:pt x="8881" y="1058"/>
                  </a:lnTo>
                  <a:lnTo>
                    <a:pt x="10149" y="635"/>
                  </a:lnTo>
                  <a:lnTo>
                    <a:pt x="11524" y="318"/>
                  </a:lnTo>
                  <a:lnTo>
                    <a:pt x="13004" y="106"/>
                  </a:lnTo>
                  <a:lnTo>
                    <a:pt x="14484" y="1"/>
                  </a:lnTo>
                  <a:lnTo>
                    <a:pt x="14484" y="1"/>
                  </a:lnTo>
                  <a:lnTo>
                    <a:pt x="15964" y="106"/>
                  </a:lnTo>
                  <a:lnTo>
                    <a:pt x="17444" y="318"/>
                  </a:lnTo>
                  <a:lnTo>
                    <a:pt x="18818" y="635"/>
                  </a:lnTo>
                  <a:lnTo>
                    <a:pt x="20192" y="1058"/>
                  </a:lnTo>
                  <a:lnTo>
                    <a:pt x="21461" y="1586"/>
                  </a:lnTo>
                  <a:lnTo>
                    <a:pt x="22624" y="2221"/>
                  </a:lnTo>
                  <a:lnTo>
                    <a:pt x="23787" y="2961"/>
                  </a:lnTo>
                  <a:lnTo>
                    <a:pt x="24738" y="3806"/>
                  </a:lnTo>
                  <a:lnTo>
                    <a:pt x="25690" y="4652"/>
                  </a:lnTo>
                  <a:lnTo>
                    <a:pt x="26535" y="5709"/>
                  </a:lnTo>
                  <a:lnTo>
                    <a:pt x="27275" y="6766"/>
                  </a:lnTo>
                  <a:lnTo>
                    <a:pt x="27910" y="7824"/>
                  </a:lnTo>
                  <a:lnTo>
                    <a:pt x="28333" y="8986"/>
                  </a:lnTo>
                  <a:lnTo>
                    <a:pt x="28755" y="10255"/>
                  </a:lnTo>
                  <a:lnTo>
                    <a:pt x="28967" y="11524"/>
                  </a:lnTo>
                  <a:lnTo>
                    <a:pt x="29073" y="1279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7608626" y="3103979"/>
              <a:ext cx="533531" cy="435711"/>
            </a:xfrm>
            <a:custGeom>
              <a:rect b="b" l="l" r="r" t="t"/>
              <a:pathLst>
                <a:path extrusionOk="0" h="20721" w="25373">
                  <a:moveTo>
                    <a:pt x="22518" y="11629"/>
                  </a:moveTo>
                  <a:lnTo>
                    <a:pt x="21355" y="11735"/>
                  </a:lnTo>
                  <a:lnTo>
                    <a:pt x="19347" y="11735"/>
                  </a:lnTo>
                  <a:lnTo>
                    <a:pt x="19453" y="19452"/>
                  </a:lnTo>
                  <a:lnTo>
                    <a:pt x="20510" y="19029"/>
                  </a:lnTo>
                  <a:lnTo>
                    <a:pt x="21461" y="18501"/>
                  </a:lnTo>
                  <a:lnTo>
                    <a:pt x="22307" y="17972"/>
                  </a:lnTo>
                  <a:lnTo>
                    <a:pt x="23047" y="17338"/>
                  </a:lnTo>
                  <a:lnTo>
                    <a:pt x="23787" y="16598"/>
                  </a:lnTo>
                  <a:lnTo>
                    <a:pt x="24421" y="15858"/>
                  </a:lnTo>
                  <a:lnTo>
                    <a:pt x="24950" y="15012"/>
                  </a:lnTo>
                  <a:lnTo>
                    <a:pt x="25373" y="14166"/>
                  </a:lnTo>
                  <a:lnTo>
                    <a:pt x="23893" y="13003"/>
                  </a:lnTo>
                  <a:lnTo>
                    <a:pt x="22518" y="11629"/>
                  </a:lnTo>
                  <a:close/>
                  <a:moveTo>
                    <a:pt x="3278" y="0"/>
                  </a:moveTo>
                  <a:lnTo>
                    <a:pt x="2115" y="740"/>
                  </a:lnTo>
                  <a:lnTo>
                    <a:pt x="1058" y="1692"/>
                  </a:lnTo>
                  <a:lnTo>
                    <a:pt x="2009" y="846"/>
                  </a:lnTo>
                  <a:lnTo>
                    <a:pt x="3172" y="106"/>
                  </a:lnTo>
                  <a:lnTo>
                    <a:pt x="2644" y="6449"/>
                  </a:lnTo>
                  <a:lnTo>
                    <a:pt x="3489" y="6449"/>
                  </a:lnTo>
                  <a:lnTo>
                    <a:pt x="3278" y="8035"/>
                  </a:lnTo>
                  <a:lnTo>
                    <a:pt x="2009" y="8035"/>
                  </a:lnTo>
                  <a:lnTo>
                    <a:pt x="1904" y="9303"/>
                  </a:lnTo>
                  <a:lnTo>
                    <a:pt x="1058" y="18078"/>
                  </a:lnTo>
                  <a:lnTo>
                    <a:pt x="1" y="17338"/>
                  </a:lnTo>
                  <a:lnTo>
                    <a:pt x="212" y="17549"/>
                  </a:lnTo>
                  <a:lnTo>
                    <a:pt x="1481" y="18395"/>
                  </a:lnTo>
                  <a:lnTo>
                    <a:pt x="2855" y="19135"/>
                  </a:lnTo>
                  <a:lnTo>
                    <a:pt x="4335" y="19664"/>
                  </a:lnTo>
                  <a:lnTo>
                    <a:pt x="6027" y="20086"/>
                  </a:lnTo>
                  <a:lnTo>
                    <a:pt x="7718" y="20509"/>
                  </a:lnTo>
                  <a:lnTo>
                    <a:pt x="9621" y="20615"/>
                  </a:lnTo>
                  <a:lnTo>
                    <a:pt x="11524" y="20721"/>
                  </a:lnTo>
                  <a:lnTo>
                    <a:pt x="14061" y="20615"/>
                  </a:lnTo>
                  <a:lnTo>
                    <a:pt x="16387" y="20298"/>
                  </a:lnTo>
                  <a:lnTo>
                    <a:pt x="16492" y="11523"/>
                  </a:lnTo>
                  <a:lnTo>
                    <a:pt x="14590" y="10995"/>
                  </a:lnTo>
                  <a:lnTo>
                    <a:pt x="13427" y="10678"/>
                  </a:lnTo>
                  <a:lnTo>
                    <a:pt x="12475" y="10255"/>
                  </a:lnTo>
                  <a:lnTo>
                    <a:pt x="11630" y="9938"/>
                  </a:lnTo>
                  <a:lnTo>
                    <a:pt x="10890" y="9515"/>
                  </a:lnTo>
                  <a:lnTo>
                    <a:pt x="9938" y="8986"/>
                  </a:lnTo>
                  <a:lnTo>
                    <a:pt x="10361" y="9198"/>
                  </a:lnTo>
                  <a:lnTo>
                    <a:pt x="10995" y="9409"/>
                  </a:lnTo>
                  <a:lnTo>
                    <a:pt x="11630" y="9726"/>
                  </a:lnTo>
                  <a:lnTo>
                    <a:pt x="12475" y="10043"/>
                  </a:lnTo>
                  <a:lnTo>
                    <a:pt x="12475" y="10043"/>
                  </a:lnTo>
                  <a:lnTo>
                    <a:pt x="10995" y="9198"/>
                  </a:lnTo>
                  <a:lnTo>
                    <a:pt x="9515" y="8246"/>
                  </a:lnTo>
                  <a:lnTo>
                    <a:pt x="8141" y="7189"/>
                  </a:lnTo>
                  <a:lnTo>
                    <a:pt x="6872" y="5920"/>
                  </a:lnTo>
                  <a:lnTo>
                    <a:pt x="5815" y="4652"/>
                  </a:lnTo>
                  <a:lnTo>
                    <a:pt x="4864" y="3172"/>
                  </a:lnTo>
                  <a:lnTo>
                    <a:pt x="4018" y="1586"/>
                  </a:lnTo>
                  <a:lnTo>
                    <a:pt x="3278" y="0"/>
                  </a:lnTo>
                  <a:close/>
                </a:path>
              </a:pathLst>
            </a:custGeom>
            <a:solidFill>
              <a:srgbClr val="477A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8015436" y="3348515"/>
              <a:ext cx="126733" cy="164519"/>
            </a:xfrm>
            <a:custGeom>
              <a:rect b="b" l="l" r="r" t="t"/>
              <a:pathLst>
                <a:path extrusionOk="0" fill="none" h="7824" w="6027">
                  <a:moveTo>
                    <a:pt x="3172" y="0"/>
                  </a:moveTo>
                  <a:lnTo>
                    <a:pt x="3172" y="0"/>
                  </a:lnTo>
                  <a:lnTo>
                    <a:pt x="2009" y="106"/>
                  </a:lnTo>
                  <a:lnTo>
                    <a:pt x="847" y="106"/>
                  </a:lnTo>
                  <a:lnTo>
                    <a:pt x="847" y="106"/>
                  </a:lnTo>
                  <a:lnTo>
                    <a:pt x="1" y="106"/>
                  </a:lnTo>
                  <a:lnTo>
                    <a:pt x="107" y="7823"/>
                  </a:lnTo>
                  <a:lnTo>
                    <a:pt x="107" y="7823"/>
                  </a:lnTo>
                  <a:lnTo>
                    <a:pt x="1164" y="7400"/>
                  </a:lnTo>
                  <a:lnTo>
                    <a:pt x="2115" y="6872"/>
                  </a:lnTo>
                  <a:lnTo>
                    <a:pt x="2961" y="6343"/>
                  </a:lnTo>
                  <a:lnTo>
                    <a:pt x="3701" y="5709"/>
                  </a:lnTo>
                  <a:lnTo>
                    <a:pt x="4441" y="4969"/>
                  </a:lnTo>
                  <a:lnTo>
                    <a:pt x="5075" y="4229"/>
                  </a:lnTo>
                  <a:lnTo>
                    <a:pt x="5604" y="3383"/>
                  </a:lnTo>
                  <a:lnTo>
                    <a:pt x="6027" y="2537"/>
                  </a:lnTo>
                  <a:lnTo>
                    <a:pt x="6027" y="2537"/>
                  </a:lnTo>
                  <a:lnTo>
                    <a:pt x="4547" y="1374"/>
                  </a:lnTo>
                  <a:lnTo>
                    <a:pt x="317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7590857" y="3103979"/>
              <a:ext cx="364575" cy="435711"/>
            </a:xfrm>
            <a:custGeom>
              <a:rect b="b" l="l" r="r" t="t"/>
              <a:pathLst>
                <a:path extrusionOk="0" fill="none" h="20721" w="17338">
                  <a:moveTo>
                    <a:pt x="4123" y="0"/>
                  </a:moveTo>
                  <a:lnTo>
                    <a:pt x="4123" y="0"/>
                  </a:lnTo>
                  <a:lnTo>
                    <a:pt x="2960" y="740"/>
                  </a:lnTo>
                  <a:lnTo>
                    <a:pt x="1903" y="1692"/>
                  </a:lnTo>
                  <a:lnTo>
                    <a:pt x="1903" y="1692"/>
                  </a:lnTo>
                  <a:lnTo>
                    <a:pt x="1903" y="1692"/>
                  </a:lnTo>
                  <a:lnTo>
                    <a:pt x="2854" y="846"/>
                  </a:lnTo>
                  <a:lnTo>
                    <a:pt x="4017" y="106"/>
                  </a:lnTo>
                  <a:lnTo>
                    <a:pt x="4017" y="106"/>
                  </a:lnTo>
                  <a:lnTo>
                    <a:pt x="4017" y="106"/>
                  </a:lnTo>
                  <a:lnTo>
                    <a:pt x="3489" y="6449"/>
                  </a:lnTo>
                  <a:lnTo>
                    <a:pt x="4334" y="6449"/>
                  </a:lnTo>
                  <a:lnTo>
                    <a:pt x="4123" y="8035"/>
                  </a:lnTo>
                  <a:lnTo>
                    <a:pt x="2854" y="8035"/>
                  </a:lnTo>
                  <a:lnTo>
                    <a:pt x="2749" y="9303"/>
                  </a:lnTo>
                  <a:lnTo>
                    <a:pt x="1903" y="18078"/>
                  </a:lnTo>
                  <a:lnTo>
                    <a:pt x="1903" y="18078"/>
                  </a:lnTo>
                  <a:lnTo>
                    <a:pt x="846" y="17338"/>
                  </a:lnTo>
                  <a:lnTo>
                    <a:pt x="0" y="16492"/>
                  </a:lnTo>
                  <a:lnTo>
                    <a:pt x="0" y="16492"/>
                  </a:lnTo>
                  <a:lnTo>
                    <a:pt x="0" y="16492"/>
                  </a:lnTo>
                  <a:lnTo>
                    <a:pt x="1057" y="17549"/>
                  </a:lnTo>
                  <a:lnTo>
                    <a:pt x="2326" y="18395"/>
                  </a:lnTo>
                  <a:lnTo>
                    <a:pt x="3700" y="19135"/>
                  </a:lnTo>
                  <a:lnTo>
                    <a:pt x="5180" y="19664"/>
                  </a:lnTo>
                  <a:lnTo>
                    <a:pt x="6872" y="20086"/>
                  </a:lnTo>
                  <a:lnTo>
                    <a:pt x="8563" y="20509"/>
                  </a:lnTo>
                  <a:lnTo>
                    <a:pt x="10466" y="20615"/>
                  </a:lnTo>
                  <a:lnTo>
                    <a:pt x="12369" y="20721"/>
                  </a:lnTo>
                  <a:lnTo>
                    <a:pt x="12369" y="20721"/>
                  </a:lnTo>
                  <a:lnTo>
                    <a:pt x="14906" y="20615"/>
                  </a:lnTo>
                  <a:lnTo>
                    <a:pt x="17232" y="20298"/>
                  </a:lnTo>
                  <a:lnTo>
                    <a:pt x="17337" y="11523"/>
                  </a:lnTo>
                  <a:lnTo>
                    <a:pt x="17337" y="11523"/>
                  </a:lnTo>
                  <a:lnTo>
                    <a:pt x="15435" y="10995"/>
                  </a:lnTo>
                  <a:lnTo>
                    <a:pt x="15435" y="10995"/>
                  </a:lnTo>
                  <a:lnTo>
                    <a:pt x="14272" y="10678"/>
                  </a:lnTo>
                  <a:lnTo>
                    <a:pt x="14272" y="10678"/>
                  </a:lnTo>
                  <a:lnTo>
                    <a:pt x="13320" y="10255"/>
                  </a:lnTo>
                  <a:lnTo>
                    <a:pt x="13320" y="10255"/>
                  </a:lnTo>
                  <a:lnTo>
                    <a:pt x="12475" y="9938"/>
                  </a:lnTo>
                  <a:lnTo>
                    <a:pt x="12475" y="9938"/>
                  </a:lnTo>
                  <a:lnTo>
                    <a:pt x="11735" y="9515"/>
                  </a:lnTo>
                  <a:lnTo>
                    <a:pt x="11735" y="9515"/>
                  </a:lnTo>
                  <a:lnTo>
                    <a:pt x="10783" y="8986"/>
                  </a:lnTo>
                  <a:lnTo>
                    <a:pt x="10783" y="8986"/>
                  </a:lnTo>
                  <a:lnTo>
                    <a:pt x="10466" y="8775"/>
                  </a:lnTo>
                  <a:lnTo>
                    <a:pt x="10466" y="8775"/>
                  </a:lnTo>
                  <a:lnTo>
                    <a:pt x="10783" y="8986"/>
                  </a:lnTo>
                  <a:lnTo>
                    <a:pt x="10783" y="8986"/>
                  </a:lnTo>
                  <a:lnTo>
                    <a:pt x="11206" y="9198"/>
                  </a:lnTo>
                  <a:lnTo>
                    <a:pt x="11206" y="9198"/>
                  </a:lnTo>
                  <a:lnTo>
                    <a:pt x="11840" y="9409"/>
                  </a:lnTo>
                  <a:lnTo>
                    <a:pt x="11840" y="9409"/>
                  </a:lnTo>
                  <a:lnTo>
                    <a:pt x="12475" y="9726"/>
                  </a:lnTo>
                  <a:lnTo>
                    <a:pt x="12475" y="9726"/>
                  </a:lnTo>
                  <a:lnTo>
                    <a:pt x="13320" y="10043"/>
                  </a:lnTo>
                  <a:lnTo>
                    <a:pt x="13320" y="10043"/>
                  </a:lnTo>
                  <a:lnTo>
                    <a:pt x="11840" y="9198"/>
                  </a:lnTo>
                  <a:lnTo>
                    <a:pt x="10360" y="8246"/>
                  </a:lnTo>
                  <a:lnTo>
                    <a:pt x="8986" y="7189"/>
                  </a:lnTo>
                  <a:lnTo>
                    <a:pt x="7717" y="5920"/>
                  </a:lnTo>
                  <a:lnTo>
                    <a:pt x="6660" y="4652"/>
                  </a:lnTo>
                  <a:lnTo>
                    <a:pt x="5709" y="3172"/>
                  </a:lnTo>
                  <a:lnTo>
                    <a:pt x="4863" y="1586"/>
                  </a:lnTo>
                  <a:lnTo>
                    <a:pt x="412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7999875" y="2866109"/>
              <a:ext cx="686905" cy="591335"/>
            </a:xfrm>
            <a:custGeom>
              <a:rect b="b" l="l" r="r" t="t"/>
              <a:pathLst>
                <a:path extrusionOk="0" h="28122" w="32667">
                  <a:moveTo>
                    <a:pt x="15330" y="1"/>
                  </a:moveTo>
                  <a:lnTo>
                    <a:pt x="13744" y="107"/>
                  </a:lnTo>
                  <a:lnTo>
                    <a:pt x="12158" y="212"/>
                  </a:lnTo>
                  <a:lnTo>
                    <a:pt x="10678" y="424"/>
                  </a:lnTo>
                  <a:lnTo>
                    <a:pt x="9304" y="741"/>
                  </a:lnTo>
                  <a:lnTo>
                    <a:pt x="7930" y="1164"/>
                  </a:lnTo>
                  <a:lnTo>
                    <a:pt x="6661" y="1692"/>
                  </a:lnTo>
                  <a:lnTo>
                    <a:pt x="5498" y="2327"/>
                  </a:lnTo>
                  <a:lnTo>
                    <a:pt x="4441" y="3067"/>
                  </a:lnTo>
                  <a:lnTo>
                    <a:pt x="3489" y="3912"/>
                  </a:lnTo>
                  <a:lnTo>
                    <a:pt x="2538" y="4864"/>
                  </a:lnTo>
                  <a:lnTo>
                    <a:pt x="1798" y="5921"/>
                  </a:lnTo>
                  <a:lnTo>
                    <a:pt x="1164" y="7084"/>
                  </a:lnTo>
                  <a:lnTo>
                    <a:pt x="635" y="8247"/>
                  </a:lnTo>
                  <a:lnTo>
                    <a:pt x="318" y="9621"/>
                  </a:lnTo>
                  <a:lnTo>
                    <a:pt x="107" y="11101"/>
                  </a:lnTo>
                  <a:lnTo>
                    <a:pt x="1" y="12581"/>
                  </a:lnTo>
                  <a:lnTo>
                    <a:pt x="107" y="14272"/>
                  </a:lnTo>
                  <a:lnTo>
                    <a:pt x="318" y="15752"/>
                  </a:lnTo>
                  <a:lnTo>
                    <a:pt x="635" y="17232"/>
                  </a:lnTo>
                  <a:lnTo>
                    <a:pt x="1164" y="18712"/>
                  </a:lnTo>
                  <a:lnTo>
                    <a:pt x="1904" y="19981"/>
                  </a:lnTo>
                  <a:lnTo>
                    <a:pt x="2644" y="21355"/>
                  </a:lnTo>
                  <a:lnTo>
                    <a:pt x="3489" y="22518"/>
                  </a:lnTo>
                  <a:lnTo>
                    <a:pt x="4547" y="23575"/>
                  </a:lnTo>
                  <a:lnTo>
                    <a:pt x="5604" y="24633"/>
                  </a:lnTo>
                  <a:lnTo>
                    <a:pt x="6872" y="25478"/>
                  </a:lnTo>
                  <a:lnTo>
                    <a:pt x="8141" y="26324"/>
                  </a:lnTo>
                  <a:lnTo>
                    <a:pt x="9410" y="26958"/>
                  </a:lnTo>
                  <a:lnTo>
                    <a:pt x="10890" y="27487"/>
                  </a:lnTo>
                  <a:lnTo>
                    <a:pt x="12370" y="27804"/>
                  </a:lnTo>
                  <a:lnTo>
                    <a:pt x="13955" y="28015"/>
                  </a:lnTo>
                  <a:lnTo>
                    <a:pt x="15541" y="28121"/>
                  </a:lnTo>
                  <a:lnTo>
                    <a:pt x="17127" y="28121"/>
                  </a:lnTo>
                  <a:lnTo>
                    <a:pt x="18713" y="27804"/>
                  </a:lnTo>
                  <a:lnTo>
                    <a:pt x="20298" y="27487"/>
                  </a:lnTo>
                  <a:lnTo>
                    <a:pt x="21778" y="26958"/>
                  </a:lnTo>
                  <a:lnTo>
                    <a:pt x="23258" y="26324"/>
                  </a:lnTo>
                  <a:lnTo>
                    <a:pt x="24633" y="25584"/>
                  </a:lnTo>
                  <a:lnTo>
                    <a:pt x="26007" y="24633"/>
                  </a:lnTo>
                  <a:lnTo>
                    <a:pt x="27276" y="23681"/>
                  </a:lnTo>
                  <a:lnTo>
                    <a:pt x="28438" y="22624"/>
                  </a:lnTo>
                  <a:lnTo>
                    <a:pt x="29496" y="21461"/>
                  </a:lnTo>
                  <a:lnTo>
                    <a:pt x="30341" y="20193"/>
                  </a:lnTo>
                  <a:lnTo>
                    <a:pt x="31187" y="18818"/>
                  </a:lnTo>
                  <a:lnTo>
                    <a:pt x="31821" y="17444"/>
                  </a:lnTo>
                  <a:lnTo>
                    <a:pt x="32244" y="15964"/>
                  </a:lnTo>
                  <a:lnTo>
                    <a:pt x="32561" y="14378"/>
                  </a:lnTo>
                  <a:lnTo>
                    <a:pt x="32667" y="12792"/>
                  </a:lnTo>
                  <a:lnTo>
                    <a:pt x="32561" y="11207"/>
                  </a:lnTo>
                  <a:lnTo>
                    <a:pt x="32244" y="9832"/>
                  </a:lnTo>
                  <a:lnTo>
                    <a:pt x="31821" y="8458"/>
                  </a:lnTo>
                  <a:lnTo>
                    <a:pt x="31081" y="7189"/>
                  </a:lnTo>
                  <a:lnTo>
                    <a:pt x="30341" y="6027"/>
                  </a:lnTo>
                  <a:lnTo>
                    <a:pt x="29390" y="4969"/>
                  </a:lnTo>
                  <a:lnTo>
                    <a:pt x="28333" y="4018"/>
                  </a:lnTo>
                  <a:lnTo>
                    <a:pt x="27170" y="3172"/>
                  </a:lnTo>
                  <a:lnTo>
                    <a:pt x="25901" y="2432"/>
                  </a:lnTo>
                  <a:lnTo>
                    <a:pt x="24527" y="1798"/>
                  </a:lnTo>
                  <a:lnTo>
                    <a:pt x="23153" y="1269"/>
                  </a:lnTo>
                  <a:lnTo>
                    <a:pt x="21673" y="847"/>
                  </a:lnTo>
                  <a:lnTo>
                    <a:pt x="20087" y="424"/>
                  </a:lnTo>
                  <a:lnTo>
                    <a:pt x="18501" y="212"/>
                  </a:lnTo>
                  <a:lnTo>
                    <a:pt x="16915" y="107"/>
                  </a:lnTo>
                  <a:lnTo>
                    <a:pt x="15330" y="1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7999875" y="2866109"/>
              <a:ext cx="686905" cy="591335"/>
            </a:xfrm>
            <a:custGeom>
              <a:rect b="b" l="l" r="r" t="t"/>
              <a:pathLst>
                <a:path extrusionOk="0" fill="none" h="28122" w="32667">
                  <a:moveTo>
                    <a:pt x="32667" y="12792"/>
                  </a:moveTo>
                  <a:lnTo>
                    <a:pt x="32667" y="12792"/>
                  </a:lnTo>
                  <a:lnTo>
                    <a:pt x="32561" y="14378"/>
                  </a:lnTo>
                  <a:lnTo>
                    <a:pt x="32244" y="15964"/>
                  </a:lnTo>
                  <a:lnTo>
                    <a:pt x="31821" y="17444"/>
                  </a:lnTo>
                  <a:lnTo>
                    <a:pt x="31187" y="18818"/>
                  </a:lnTo>
                  <a:lnTo>
                    <a:pt x="30341" y="20193"/>
                  </a:lnTo>
                  <a:lnTo>
                    <a:pt x="29496" y="21461"/>
                  </a:lnTo>
                  <a:lnTo>
                    <a:pt x="28438" y="22624"/>
                  </a:lnTo>
                  <a:lnTo>
                    <a:pt x="27276" y="23681"/>
                  </a:lnTo>
                  <a:lnTo>
                    <a:pt x="26007" y="24633"/>
                  </a:lnTo>
                  <a:lnTo>
                    <a:pt x="24633" y="25584"/>
                  </a:lnTo>
                  <a:lnTo>
                    <a:pt x="23258" y="26324"/>
                  </a:lnTo>
                  <a:lnTo>
                    <a:pt x="21778" y="26958"/>
                  </a:lnTo>
                  <a:lnTo>
                    <a:pt x="20298" y="27487"/>
                  </a:lnTo>
                  <a:lnTo>
                    <a:pt x="18713" y="27804"/>
                  </a:lnTo>
                  <a:lnTo>
                    <a:pt x="17127" y="28121"/>
                  </a:lnTo>
                  <a:lnTo>
                    <a:pt x="15541" y="28121"/>
                  </a:lnTo>
                  <a:lnTo>
                    <a:pt x="15541" y="28121"/>
                  </a:lnTo>
                  <a:lnTo>
                    <a:pt x="13955" y="28015"/>
                  </a:lnTo>
                  <a:lnTo>
                    <a:pt x="12370" y="27804"/>
                  </a:lnTo>
                  <a:lnTo>
                    <a:pt x="10890" y="27487"/>
                  </a:lnTo>
                  <a:lnTo>
                    <a:pt x="9410" y="26958"/>
                  </a:lnTo>
                  <a:lnTo>
                    <a:pt x="8141" y="26324"/>
                  </a:lnTo>
                  <a:lnTo>
                    <a:pt x="6872" y="25478"/>
                  </a:lnTo>
                  <a:lnTo>
                    <a:pt x="5604" y="24633"/>
                  </a:lnTo>
                  <a:lnTo>
                    <a:pt x="4547" y="23575"/>
                  </a:lnTo>
                  <a:lnTo>
                    <a:pt x="3489" y="22518"/>
                  </a:lnTo>
                  <a:lnTo>
                    <a:pt x="2644" y="21355"/>
                  </a:lnTo>
                  <a:lnTo>
                    <a:pt x="1904" y="19981"/>
                  </a:lnTo>
                  <a:lnTo>
                    <a:pt x="1164" y="18712"/>
                  </a:lnTo>
                  <a:lnTo>
                    <a:pt x="635" y="17232"/>
                  </a:lnTo>
                  <a:lnTo>
                    <a:pt x="318" y="15752"/>
                  </a:lnTo>
                  <a:lnTo>
                    <a:pt x="107" y="14272"/>
                  </a:lnTo>
                  <a:lnTo>
                    <a:pt x="1" y="12581"/>
                  </a:lnTo>
                  <a:lnTo>
                    <a:pt x="1" y="12581"/>
                  </a:lnTo>
                  <a:lnTo>
                    <a:pt x="107" y="11101"/>
                  </a:lnTo>
                  <a:lnTo>
                    <a:pt x="318" y="9621"/>
                  </a:lnTo>
                  <a:lnTo>
                    <a:pt x="635" y="8247"/>
                  </a:lnTo>
                  <a:lnTo>
                    <a:pt x="1164" y="7084"/>
                  </a:lnTo>
                  <a:lnTo>
                    <a:pt x="1798" y="5921"/>
                  </a:lnTo>
                  <a:lnTo>
                    <a:pt x="2538" y="4864"/>
                  </a:lnTo>
                  <a:lnTo>
                    <a:pt x="3489" y="3912"/>
                  </a:lnTo>
                  <a:lnTo>
                    <a:pt x="4441" y="3067"/>
                  </a:lnTo>
                  <a:lnTo>
                    <a:pt x="5498" y="2327"/>
                  </a:lnTo>
                  <a:lnTo>
                    <a:pt x="6661" y="1692"/>
                  </a:lnTo>
                  <a:lnTo>
                    <a:pt x="7930" y="1164"/>
                  </a:lnTo>
                  <a:lnTo>
                    <a:pt x="9304" y="741"/>
                  </a:lnTo>
                  <a:lnTo>
                    <a:pt x="10678" y="424"/>
                  </a:lnTo>
                  <a:lnTo>
                    <a:pt x="12158" y="212"/>
                  </a:lnTo>
                  <a:lnTo>
                    <a:pt x="13744" y="107"/>
                  </a:lnTo>
                  <a:lnTo>
                    <a:pt x="15330" y="1"/>
                  </a:lnTo>
                  <a:lnTo>
                    <a:pt x="15330" y="1"/>
                  </a:lnTo>
                  <a:lnTo>
                    <a:pt x="16915" y="107"/>
                  </a:lnTo>
                  <a:lnTo>
                    <a:pt x="18501" y="212"/>
                  </a:lnTo>
                  <a:lnTo>
                    <a:pt x="20087" y="424"/>
                  </a:lnTo>
                  <a:lnTo>
                    <a:pt x="21673" y="847"/>
                  </a:lnTo>
                  <a:lnTo>
                    <a:pt x="23153" y="1269"/>
                  </a:lnTo>
                  <a:lnTo>
                    <a:pt x="24527" y="1798"/>
                  </a:lnTo>
                  <a:lnTo>
                    <a:pt x="25901" y="2432"/>
                  </a:lnTo>
                  <a:lnTo>
                    <a:pt x="27170" y="3172"/>
                  </a:lnTo>
                  <a:lnTo>
                    <a:pt x="28333" y="4018"/>
                  </a:lnTo>
                  <a:lnTo>
                    <a:pt x="29390" y="4969"/>
                  </a:lnTo>
                  <a:lnTo>
                    <a:pt x="30341" y="6027"/>
                  </a:lnTo>
                  <a:lnTo>
                    <a:pt x="31081" y="7189"/>
                  </a:lnTo>
                  <a:lnTo>
                    <a:pt x="31821" y="8458"/>
                  </a:lnTo>
                  <a:lnTo>
                    <a:pt x="32244" y="9832"/>
                  </a:lnTo>
                  <a:lnTo>
                    <a:pt x="32561" y="11207"/>
                  </a:lnTo>
                  <a:lnTo>
                    <a:pt x="32667" y="1279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7937632" y="3128435"/>
              <a:ext cx="366804" cy="1567180"/>
            </a:xfrm>
            <a:custGeom>
              <a:rect b="b" l="l" r="r" t="t"/>
              <a:pathLst>
                <a:path extrusionOk="0" h="74530" w="17444">
                  <a:moveTo>
                    <a:pt x="1058" y="0"/>
                  </a:moveTo>
                  <a:lnTo>
                    <a:pt x="1" y="74530"/>
                  </a:lnTo>
                  <a:lnTo>
                    <a:pt x="4441" y="74530"/>
                  </a:lnTo>
                  <a:lnTo>
                    <a:pt x="3912" y="25795"/>
                  </a:lnTo>
                  <a:lnTo>
                    <a:pt x="4758" y="25689"/>
                  </a:lnTo>
                  <a:lnTo>
                    <a:pt x="5604" y="25583"/>
                  </a:lnTo>
                  <a:lnTo>
                    <a:pt x="6661" y="25372"/>
                  </a:lnTo>
                  <a:lnTo>
                    <a:pt x="7824" y="24949"/>
                  </a:lnTo>
                  <a:lnTo>
                    <a:pt x="9092" y="24421"/>
                  </a:lnTo>
                  <a:lnTo>
                    <a:pt x="10361" y="23681"/>
                  </a:lnTo>
                  <a:lnTo>
                    <a:pt x="11630" y="22729"/>
                  </a:lnTo>
                  <a:lnTo>
                    <a:pt x="12792" y="21566"/>
                  </a:lnTo>
                  <a:lnTo>
                    <a:pt x="13955" y="20086"/>
                  </a:lnTo>
                  <a:lnTo>
                    <a:pt x="14484" y="19241"/>
                  </a:lnTo>
                  <a:lnTo>
                    <a:pt x="15012" y="18395"/>
                  </a:lnTo>
                  <a:lnTo>
                    <a:pt x="15435" y="17338"/>
                  </a:lnTo>
                  <a:lnTo>
                    <a:pt x="15858" y="16280"/>
                  </a:lnTo>
                  <a:lnTo>
                    <a:pt x="16281" y="15118"/>
                  </a:lnTo>
                  <a:lnTo>
                    <a:pt x="16598" y="13849"/>
                  </a:lnTo>
                  <a:lnTo>
                    <a:pt x="16915" y="12475"/>
                  </a:lnTo>
                  <a:lnTo>
                    <a:pt x="17127" y="11100"/>
                  </a:lnTo>
                  <a:lnTo>
                    <a:pt x="17338" y="9515"/>
                  </a:lnTo>
                  <a:lnTo>
                    <a:pt x="17444" y="7823"/>
                  </a:lnTo>
                  <a:lnTo>
                    <a:pt x="17444" y="6026"/>
                  </a:lnTo>
                  <a:lnTo>
                    <a:pt x="17444" y="4229"/>
                  </a:lnTo>
                  <a:lnTo>
                    <a:pt x="17338" y="2220"/>
                  </a:lnTo>
                  <a:lnTo>
                    <a:pt x="17127" y="106"/>
                  </a:lnTo>
                  <a:lnTo>
                    <a:pt x="15224" y="106"/>
                  </a:lnTo>
                  <a:lnTo>
                    <a:pt x="15224" y="1057"/>
                  </a:lnTo>
                  <a:lnTo>
                    <a:pt x="15330" y="3489"/>
                  </a:lnTo>
                  <a:lnTo>
                    <a:pt x="15224" y="5180"/>
                  </a:lnTo>
                  <a:lnTo>
                    <a:pt x="15118" y="7083"/>
                  </a:lnTo>
                  <a:lnTo>
                    <a:pt x="14801" y="9092"/>
                  </a:lnTo>
                  <a:lnTo>
                    <a:pt x="14484" y="11100"/>
                  </a:lnTo>
                  <a:lnTo>
                    <a:pt x="13955" y="13109"/>
                  </a:lnTo>
                  <a:lnTo>
                    <a:pt x="13215" y="15118"/>
                  </a:lnTo>
                  <a:lnTo>
                    <a:pt x="12792" y="16069"/>
                  </a:lnTo>
                  <a:lnTo>
                    <a:pt x="12370" y="16915"/>
                  </a:lnTo>
                  <a:lnTo>
                    <a:pt x="11841" y="17761"/>
                  </a:lnTo>
                  <a:lnTo>
                    <a:pt x="11207" y="18501"/>
                  </a:lnTo>
                  <a:lnTo>
                    <a:pt x="10572" y="19241"/>
                  </a:lnTo>
                  <a:lnTo>
                    <a:pt x="9832" y="19769"/>
                  </a:lnTo>
                  <a:lnTo>
                    <a:pt x="8987" y="20298"/>
                  </a:lnTo>
                  <a:lnTo>
                    <a:pt x="8141" y="20826"/>
                  </a:lnTo>
                  <a:lnTo>
                    <a:pt x="7189" y="21143"/>
                  </a:lnTo>
                  <a:lnTo>
                    <a:pt x="6132" y="21355"/>
                  </a:lnTo>
                  <a:lnTo>
                    <a:pt x="5075" y="21461"/>
                  </a:lnTo>
                  <a:lnTo>
                    <a:pt x="3912" y="21461"/>
                  </a:lnTo>
                  <a:lnTo>
                    <a:pt x="3595" y="0"/>
                  </a:lnTo>
                  <a:close/>
                </a:path>
              </a:pathLst>
            </a:custGeom>
            <a:solidFill>
              <a:srgbClr val="89B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7937632" y="3128435"/>
              <a:ext cx="366804" cy="1567180"/>
            </a:xfrm>
            <a:custGeom>
              <a:rect b="b" l="l" r="r" t="t"/>
              <a:pathLst>
                <a:path extrusionOk="0" fill="none" h="74530" w="17444">
                  <a:moveTo>
                    <a:pt x="17127" y="106"/>
                  </a:moveTo>
                  <a:lnTo>
                    <a:pt x="15224" y="106"/>
                  </a:lnTo>
                  <a:lnTo>
                    <a:pt x="15224" y="106"/>
                  </a:lnTo>
                  <a:lnTo>
                    <a:pt x="15224" y="1057"/>
                  </a:lnTo>
                  <a:lnTo>
                    <a:pt x="15330" y="3489"/>
                  </a:lnTo>
                  <a:lnTo>
                    <a:pt x="15224" y="5180"/>
                  </a:lnTo>
                  <a:lnTo>
                    <a:pt x="15118" y="7083"/>
                  </a:lnTo>
                  <a:lnTo>
                    <a:pt x="14801" y="9092"/>
                  </a:lnTo>
                  <a:lnTo>
                    <a:pt x="14484" y="11100"/>
                  </a:lnTo>
                  <a:lnTo>
                    <a:pt x="13955" y="13109"/>
                  </a:lnTo>
                  <a:lnTo>
                    <a:pt x="13215" y="15118"/>
                  </a:lnTo>
                  <a:lnTo>
                    <a:pt x="12792" y="16069"/>
                  </a:lnTo>
                  <a:lnTo>
                    <a:pt x="12370" y="16915"/>
                  </a:lnTo>
                  <a:lnTo>
                    <a:pt x="11841" y="17761"/>
                  </a:lnTo>
                  <a:lnTo>
                    <a:pt x="11207" y="18501"/>
                  </a:lnTo>
                  <a:lnTo>
                    <a:pt x="10572" y="19241"/>
                  </a:lnTo>
                  <a:lnTo>
                    <a:pt x="9832" y="19769"/>
                  </a:lnTo>
                  <a:lnTo>
                    <a:pt x="8987" y="20298"/>
                  </a:lnTo>
                  <a:lnTo>
                    <a:pt x="8141" y="20826"/>
                  </a:lnTo>
                  <a:lnTo>
                    <a:pt x="7189" y="21143"/>
                  </a:lnTo>
                  <a:lnTo>
                    <a:pt x="6132" y="21355"/>
                  </a:lnTo>
                  <a:lnTo>
                    <a:pt x="5075" y="21461"/>
                  </a:lnTo>
                  <a:lnTo>
                    <a:pt x="3912" y="21461"/>
                  </a:lnTo>
                  <a:lnTo>
                    <a:pt x="3595" y="0"/>
                  </a:lnTo>
                  <a:lnTo>
                    <a:pt x="1058" y="0"/>
                  </a:lnTo>
                  <a:lnTo>
                    <a:pt x="1" y="74530"/>
                  </a:lnTo>
                  <a:lnTo>
                    <a:pt x="4441" y="74530"/>
                  </a:lnTo>
                  <a:lnTo>
                    <a:pt x="3912" y="25795"/>
                  </a:lnTo>
                  <a:lnTo>
                    <a:pt x="3912" y="25795"/>
                  </a:lnTo>
                  <a:lnTo>
                    <a:pt x="4758" y="25689"/>
                  </a:lnTo>
                  <a:lnTo>
                    <a:pt x="5604" y="25583"/>
                  </a:lnTo>
                  <a:lnTo>
                    <a:pt x="6661" y="25372"/>
                  </a:lnTo>
                  <a:lnTo>
                    <a:pt x="7824" y="24949"/>
                  </a:lnTo>
                  <a:lnTo>
                    <a:pt x="9092" y="24421"/>
                  </a:lnTo>
                  <a:lnTo>
                    <a:pt x="10361" y="23681"/>
                  </a:lnTo>
                  <a:lnTo>
                    <a:pt x="11630" y="22729"/>
                  </a:lnTo>
                  <a:lnTo>
                    <a:pt x="12792" y="21566"/>
                  </a:lnTo>
                  <a:lnTo>
                    <a:pt x="13955" y="20086"/>
                  </a:lnTo>
                  <a:lnTo>
                    <a:pt x="14484" y="19241"/>
                  </a:lnTo>
                  <a:lnTo>
                    <a:pt x="15012" y="18395"/>
                  </a:lnTo>
                  <a:lnTo>
                    <a:pt x="15435" y="17338"/>
                  </a:lnTo>
                  <a:lnTo>
                    <a:pt x="15858" y="16280"/>
                  </a:lnTo>
                  <a:lnTo>
                    <a:pt x="16281" y="15118"/>
                  </a:lnTo>
                  <a:lnTo>
                    <a:pt x="16598" y="13849"/>
                  </a:lnTo>
                  <a:lnTo>
                    <a:pt x="16915" y="12475"/>
                  </a:lnTo>
                  <a:lnTo>
                    <a:pt x="17127" y="11100"/>
                  </a:lnTo>
                  <a:lnTo>
                    <a:pt x="17338" y="9515"/>
                  </a:lnTo>
                  <a:lnTo>
                    <a:pt x="17444" y="7823"/>
                  </a:lnTo>
                  <a:lnTo>
                    <a:pt x="17444" y="6026"/>
                  </a:lnTo>
                  <a:lnTo>
                    <a:pt x="17444" y="4229"/>
                  </a:lnTo>
                  <a:lnTo>
                    <a:pt x="17338" y="2220"/>
                  </a:lnTo>
                  <a:lnTo>
                    <a:pt x="17127" y="10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7655309" y="2654924"/>
              <a:ext cx="758041" cy="695800"/>
            </a:xfrm>
            <a:custGeom>
              <a:rect b="b" l="l" r="r" t="t"/>
              <a:pathLst>
                <a:path extrusionOk="0" h="33090" w="36050">
                  <a:moveTo>
                    <a:pt x="16493" y="1"/>
                  </a:moveTo>
                  <a:lnTo>
                    <a:pt x="14695" y="212"/>
                  </a:lnTo>
                  <a:lnTo>
                    <a:pt x="13004" y="529"/>
                  </a:lnTo>
                  <a:lnTo>
                    <a:pt x="11312" y="952"/>
                  </a:lnTo>
                  <a:lnTo>
                    <a:pt x="9621" y="1481"/>
                  </a:lnTo>
                  <a:lnTo>
                    <a:pt x="8141" y="2115"/>
                  </a:lnTo>
                  <a:lnTo>
                    <a:pt x="6767" y="2855"/>
                  </a:lnTo>
                  <a:lnTo>
                    <a:pt x="5392" y="3807"/>
                  </a:lnTo>
                  <a:lnTo>
                    <a:pt x="4229" y="4758"/>
                  </a:lnTo>
                  <a:lnTo>
                    <a:pt x="3172" y="5921"/>
                  </a:lnTo>
                  <a:lnTo>
                    <a:pt x="2221" y="7189"/>
                  </a:lnTo>
                  <a:lnTo>
                    <a:pt x="1375" y="8564"/>
                  </a:lnTo>
                  <a:lnTo>
                    <a:pt x="847" y="10044"/>
                  </a:lnTo>
                  <a:lnTo>
                    <a:pt x="318" y="11630"/>
                  </a:lnTo>
                  <a:lnTo>
                    <a:pt x="1" y="13321"/>
                  </a:lnTo>
                  <a:lnTo>
                    <a:pt x="1" y="15118"/>
                  </a:lnTo>
                  <a:lnTo>
                    <a:pt x="1" y="16915"/>
                  </a:lnTo>
                  <a:lnTo>
                    <a:pt x="318" y="18712"/>
                  </a:lnTo>
                  <a:lnTo>
                    <a:pt x="741" y="20510"/>
                  </a:lnTo>
                  <a:lnTo>
                    <a:pt x="1375" y="22095"/>
                  </a:lnTo>
                  <a:lnTo>
                    <a:pt x="2115" y="23681"/>
                  </a:lnTo>
                  <a:lnTo>
                    <a:pt x="3067" y="25161"/>
                  </a:lnTo>
                  <a:lnTo>
                    <a:pt x="4124" y="26535"/>
                  </a:lnTo>
                  <a:lnTo>
                    <a:pt x="5287" y="27804"/>
                  </a:lnTo>
                  <a:lnTo>
                    <a:pt x="6555" y="29073"/>
                  </a:lnTo>
                  <a:lnTo>
                    <a:pt x="7930" y="30024"/>
                  </a:lnTo>
                  <a:lnTo>
                    <a:pt x="9410" y="30976"/>
                  </a:lnTo>
                  <a:lnTo>
                    <a:pt x="10995" y="31716"/>
                  </a:lnTo>
                  <a:lnTo>
                    <a:pt x="12581" y="32350"/>
                  </a:lnTo>
                  <a:lnTo>
                    <a:pt x="14378" y="32773"/>
                  </a:lnTo>
                  <a:lnTo>
                    <a:pt x="16175" y="33090"/>
                  </a:lnTo>
                  <a:lnTo>
                    <a:pt x="19875" y="33090"/>
                  </a:lnTo>
                  <a:lnTo>
                    <a:pt x="21673" y="32773"/>
                  </a:lnTo>
                  <a:lnTo>
                    <a:pt x="23364" y="32350"/>
                  </a:lnTo>
                  <a:lnTo>
                    <a:pt x="25056" y="31716"/>
                  </a:lnTo>
                  <a:lnTo>
                    <a:pt x="26641" y="30976"/>
                  </a:lnTo>
                  <a:lnTo>
                    <a:pt x="28121" y="30024"/>
                  </a:lnTo>
                  <a:lnTo>
                    <a:pt x="29496" y="29073"/>
                  </a:lnTo>
                  <a:lnTo>
                    <a:pt x="30764" y="27804"/>
                  </a:lnTo>
                  <a:lnTo>
                    <a:pt x="31927" y="26535"/>
                  </a:lnTo>
                  <a:lnTo>
                    <a:pt x="32984" y="25161"/>
                  </a:lnTo>
                  <a:lnTo>
                    <a:pt x="33830" y="23681"/>
                  </a:lnTo>
                  <a:lnTo>
                    <a:pt x="34570" y="22095"/>
                  </a:lnTo>
                  <a:lnTo>
                    <a:pt x="35204" y="20510"/>
                  </a:lnTo>
                  <a:lnTo>
                    <a:pt x="35627" y="18712"/>
                  </a:lnTo>
                  <a:lnTo>
                    <a:pt x="35944" y="16915"/>
                  </a:lnTo>
                  <a:lnTo>
                    <a:pt x="36050" y="15118"/>
                  </a:lnTo>
                  <a:lnTo>
                    <a:pt x="35944" y="13321"/>
                  </a:lnTo>
                  <a:lnTo>
                    <a:pt x="35733" y="11630"/>
                  </a:lnTo>
                  <a:lnTo>
                    <a:pt x="35204" y="10044"/>
                  </a:lnTo>
                  <a:lnTo>
                    <a:pt x="34676" y="8564"/>
                  </a:lnTo>
                  <a:lnTo>
                    <a:pt x="33936" y="7189"/>
                  </a:lnTo>
                  <a:lnTo>
                    <a:pt x="33090" y="5921"/>
                  </a:lnTo>
                  <a:lnTo>
                    <a:pt x="32033" y="4758"/>
                  </a:lnTo>
                  <a:lnTo>
                    <a:pt x="30976" y="3807"/>
                  </a:lnTo>
                  <a:lnTo>
                    <a:pt x="29707" y="2855"/>
                  </a:lnTo>
                  <a:lnTo>
                    <a:pt x="28333" y="2115"/>
                  </a:lnTo>
                  <a:lnTo>
                    <a:pt x="26853" y="1481"/>
                  </a:lnTo>
                  <a:lnTo>
                    <a:pt x="25267" y="952"/>
                  </a:lnTo>
                  <a:lnTo>
                    <a:pt x="23681" y="529"/>
                  </a:lnTo>
                  <a:lnTo>
                    <a:pt x="21990" y="212"/>
                  </a:lnTo>
                  <a:lnTo>
                    <a:pt x="20193" y="1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7655309" y="2654924"/>
              <a:ext cx="758041" cy="695800"/>
            </a:xfrm>
            <a:custGeom>
              <a:rect b="b" l="l" r="r" t="t"/>
              <a:pathLst>
                <a:path extrusionOk="0" fill="none" h="33090" w="36050">
                  <a:moveTo>
                    <a:pt x="36050" y="15118"/>
                  </a:moveTo>
                  <a:lnTo>
                    <a:pt x="36050" y="15118"/>
                  </a:lnTo>
                  <a:lnTo>
                    <a:pt x="35944" y="16915"/>
                  </a:lnTo>
                  <a:lnTo>
                    <a:pt x="35627" y="18712"/>
                  </a:lnTo>
                  <a:lnTo>
                    <a:pt x="35204" y="20510"/>
                  </a:lnTo>
                  <a:lnTo>
                    <a:pt x="34570" y="22095"/>
                  </a:lnTo>
                  <a:lnTo>
                    <a:pt x="33830" y="23681"/>
                  </a:lnTo>
                  <a:lnTo>
                    <a:pt x="32984" y="25161"/>
                  </a:lnTo>
                  <a:lnTo>
                    <a:pt x="31927" y="26535"/>
                  </a:lnTo>
                  <a:lnTo>
                    <a:pt x="30764" y="27804"/>
                  </a:lnTo>
                  <a:lnTo>
                    <a:pt x="29496" y="29073"/>
                  </a:lnTo>
                  <a:lnTo>
                    <a:pt x="28121" y="30024"/>
                  </a:lnTo>
                  <a:lnTo>
                    <a:pt x="26641" y="30976"/>
                  </a:lnTo>
                  <a:lnTo>
                    <a:pt x="25056" y="31716"/>
                  </a:lnTo>
                  <a:lnTo>
                    <a:pt x="23364" y="32350"/>
                  </a:lnTo>
                  <a:lnTo>
                    <a:pt x="21673" y="32773"/>
                  </a:lnTo>
                  <a:lnTo>
                    <a:pt x="19875" y="33090"/>
                  </a:lnTo>
                  <a:lnTo>
                    <a:pt x="17973" y="33090"/>
                  </a:lnTo>
                  <a:lnTo>
                    <a:pt x="17973" y="33090"/>
                  </a:lnTo>
                  <a:lnTo>
                    <a:pt x="16175" y="33090"/>
                  </a:lnTo>
                  <a:lnTo>
                    <a:pt x="14378" y="32773"/>
                  </a:lnTo>
                  <a:lnTo>
                    <a:pt x="12581" y="32350"/>
                  </a:lnTo>
                  <a:lnTo>
                    <a:pt x="10995" y="31716"/>
                  </a:lnTo>
                  <a:lnTo>
                    <a:pt x="9410" y="30976"/>
                  </a:lnTo>
                  <a:lnTo>
                    <a:pt x="7930" y="30024"/>
                  </a:lnTo>
                  <a:lnTo>
                    <a:pt x="6555" y="29073"/>
                  </a:lnTo>
                  <a:lnTo>
                    <a:pt x="5287" y="27804"/>
                  </a:lnTo>
                  <a:lnTo>
                    <a:pt x="4124" y="26535"/>
                  </a:lnTo>
                  <a:lnTo>
                    <a:pt x="3067" y="25161"/>
                  </a:lnTo>
                  <a:lnTo>
                    <a:pt x="2115" y="23681"/>
                  </a:lnTo>
                  <a:lnTo>
                    <a:pt x="1375" y="22095"/>
                  </a:lnTo>
                  <a:lnTo>
                    <a:pt x="741" y="20510"/>
                  </a:lnTo>
                  <a:lnTo>
                    <a:pt x="318" y="18712"/>
                  </a:lnTo>
                  <a:lnTo>
                    <a:pt x="1" y="16915"/>
                  </a:lnTo>
                  <a:lnTo>
                    <a:pt x="1" y="15118"/>
                  </a:lnTo>
                  <a:lnTo>
                    <a:pt x="1" y="15118"/>
                  </a:lnTo>
                  <a:lnTo>
                    <a:pt x="1" y="13321"/>
                  </a:lnTo>
                  <a:lnTo>
                    <a:pt x="318" y="11630"/>
                  </a:lnTo>
                  <a:lnTo>
                    <a:pt x="847" y="10044"/>
                  </a:lnTo>
                  <a:lnTo>
                    <a:pt x="1375" y="8564"/>
                  </a:lnTo>
                  <a:lnTo>
                    <a:pt x="2221" y="7189"/>
                  </a:lnTo>
                  <a:lnTo>
                    <a:pt x="3172" y="5921"/>
                  </a:lnTo>
                  <a:lnTo>
                    <a:pt x="4229" y="4758"/>
                  </a:lnTo>
                  <a:lnTo>
                    <a:pt x="5392" y="3807"/>
                  </a:lnTo>
                  <a:lnTo>
                    <a:pt x="6767" y="2855"/>
                  </a:lnTo>
                  <a:lnTo>
                    <a:pt x="8141" y="2115"/>
                  </a:lnTo>
                  <a:lnTo>
                    <a:pt x="9621" y="1481"/>
                  </a:lnTo>
                  <a:lnTo>
                    <a:pt x="11312" y="952"/>
                  </a:lnTo>
                  <a:lnTo>
                    <a:pt x="13004" y="529"/>
                  </a:lnTo>
                  <a:lnTo>
                    <a:pt x="14695" y="212"/>
                  </a:lnTo>
                  <a:lnTo>
                    <a:pt x="16493" y="1"/>
                  </a:lnTo>
                  <a:lnTo>
                    <a:pt x="18395" y="1"/>
                  </a:lnTo>
                  <a:lnTo>
                    <a:pt x="18395" y="1"/>
                  </a:lnTo>
                  <a:lnTo>
                    <a:pt x="20193" y="1"/>
                  </a:lnTo>
                  <a:lnTo>
                    <a:pt x="21990" y="212"/>
                  </a:lnTo>
                  <a:lnTo>
                    <a:pt x="23681" y="529"/>
                  </a:lnTo>
                  <a:lnTo>
                    <a:pt x="25267" y="952"/>
                  </a:lnTo>
                  <a:lnTo>
                    <a:pt x="26853" y="1481"/>
                  </a:lnTo>
                  <a:lnTo>
                    <a:pt x="28333" y="2115"/>
                  </a:lnTo>
                  <a:lnTo>
                    <a:pt x="29707" y="2855"/>
                  </a:lnTo>
                  <a:lnTo>
                    <a:pt x="30976" y="3807"/>
                  </a:lnTo>
                  <a:lnTo>
                    <a:pt x="32033" y="4758"/>
                  </a:lnTo>
                  <a:lnTo>
                    <a:pt x="33090" y="5921"/>
                  </a:lnTo>
                  <a:lnTo>
                    <a:pt x="33936" y="7189"/>
                  </a:lnTo>
                  <a:lnTo>
                    <a:pt x="34676" y="8564"/>
                  </a:lnTo>
                  <a:lnTo>
                    <a:pt x="35204" y="10044"/>
                  </a:lnTo>
                  <a:lnTo>
                    <a:pt x="35733" y="11630"/>
                  </a:lnTo>
                  <a:lnTo>
                    <a:pt x="35944" y="13321"/>
                  </a:lnTo>
                  <a:lnTo>
                    <a:pt x="36050" y="1511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7655309" y="2970598"/>
              <a:ext cx="21" cy="4458"/>
            </a:xfrm>
            <a:custGeom>
              <a:rect b="b" l="l" r="r" t="t"/>
              <a:pathLst>
                <a:path extrusionOk="0" h="212" w="1">
                  <a:moveTo>
                    <a:pt x="1" y="212"/>
                  </a:moveTo>
                  <a:lnTo>
                    <a:pt x="1" y="212"/>
                  </a:lnTo>
                  <a:lnTo>
                    <a:pt x="1" y="212"/>
                  </a:lnTo>
                  <a:lnTo>
                    <a:pt x="1" y="212"/>
                  </a:lnTo>
                  <a:lnTo>
                    <a:pt x="1" y="212"/>
                  </a:lnTo>
                  <a:close/>
                  <a:moveTo>
                    <a:pt x="1" y="106"/>
                  </a:moveTo>
                  <a:lnTo>
                    <a:pt x="1" y="106"/>
                  </a:lnTo>
                  <a:lnTo>
                    <a:pt x="1" y="212"/>
                  </a:lnTo>
                  <a:lnTo>
                    <a:pt x="1" y="212"/>
                  </a:lnTo>
                  <a:lnTo>
                    <a:pt x="1" y="106"/>
                  </a:lnTo>
                  <a:close/>
                  <a:moveTo>
                    <a:pt x="1" y="106"/>
                  </a:moveTo>
                  <a:lnTo>
                    <a:pt x="1" y="106"/>
                  </a:lnTo>
                  <a:lnTo>
                    <a:pt x="1" y="106"/>
                  </a:lnTo>
                  <a:lnTo>
                    <a:pt x="1" y="106"/>
                  </a:lnTo>
                  <a:lnTo>
                    <a:pt x="1" y="106"/>
                  </a:lnTo>
                  <a:close/>
                  <a:moveTo>
                    <a:pt x="1" y="106"/>
                  </a:moveTo>
                  <a:lnTo>
                    <a:pt x="1" y="106"/>
                  </a:lnTo>
                  <a:lnTo>
                    <a:pt x="1" y="106"/>
                  </a:lnTo>
                  <a:lnTo>
                    <a:pt x="1" y="106"/>
                  </a:lnTo>
                  <a:lnTo>
                    <a:pt x="1" y="106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106"/>
                  </a:lnTo>
                  <a:lnTo>
                    <a:pt x="1" y="106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AE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7655309" y="2975035"/>
              <a:ext cx="21" cy="21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7655309" y="2972827"/>
              <a:ext cx="21" cy="2229"/>
            </a:xfrm>
            <a:custGeom>
              <a:rect b="b" l="l" r="r" t="t"/>
              <a:pathLst>
                <a:path extrusionOk="0" fill="none" h="106" w="1">
                  <a:moveTo>
                    <a:pt x="1" y="0"/>
                  </a:moveTo>
                  <a:lnTo>
                    <a:pt x="1" y="0"/>
                  </a:lnTo>
                  <a:lnTo>
                    <a:pt x="1" y="106"/>
                  </a:lnTo>
                  <a:lnTo>
                    <a:pt x="1" y="10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7655309" y="2972827"/>
              <a:ext cx="21" cy="2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7655309" y="2972827"/>
              <a:ext cx="21" cy="2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7655309" y="2970598"/>
              <a:ext cx="21" cy="2250"/>
            </a:xfrm>
            <a:custGeom>
              <a:rect b="b" l="l" r="r" t="t"/>
              <a:pathLst>
                <a:path extrusionOk="0" fill="none" h="107" w="1">
                  <a:moveTo>
                    <a:pt x="1" y="0"/>
                  </a:moveTo>
                  <a:lnTo>
                    <a:pt x="1" y="0"/>
                  </a:lnTo>
                  <a:lnTo>
                    <a:pt x="1" y="106"/>
                  </a:lnTo>
                  <a:lnTo>
                    <a:pt x="1" y="10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7655309" y="2970598"/>
              <a:ext cx="21" cy="2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7655309" y="2970598"/>
              <a:ext cx="21" cy="2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7655309" y="2970598"/>
              <a:ext cx="21" cy="2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7655309" y="2812761"/>
              <a:ext cx="42265" cy="284565"/>
            </a:xfrm>
            <a:custGeom>
              <a:rect b="b" l="l" r="r" t="t"/>
              <a:pathLst>
                <a:path extrusionOk="0" h="13533" w="2010">
                  <a:moveTo>
                    <a:pt x="2009" y="1"/>
                  </a:moveTo>
                  <a:lnTo>
                    <a:pt x="1587" y="741"/>
                  </a:lnTo>
                  <a:lnTo>
                    <a:pt x="1164" y="1586"/>
                  </a:lnTo>
                  <a:lnTo>
                    <a:pt x="847" y="2538"/>
                  </a:lnTo>
                  <a:lnTo>
                    <a:pt x="529" y="3384"/>
                  </a:lnTo>
                  <a:lnTo>
                    <a:pt x="318" y="4335"/>
                  </a:lnTo>
                  <a:lnTo>
                    <a:pt x="107" y="5392"/>
                  </a:lnTo>
                  <a:lnTo>
                    <a:pt x="1" y="6344"/>
                  </a:lnTo>
                  <a:lnTo>
                    <a:pt x="1" y="7506"/>
                  </a:lnTo>
                  <a:lnTo>
                    <a:pt x="1" y="7612"/>
                  </a:lnTo>
                  <a:lnTo>
                    <a:pt x="1" y="7718"/>
                  </a:lnTo>
                  <a:lnTo>
                    <a:pt x="1" y="9198"/>
                  </a:lnTo>
                  <a:lnTo>
                    <a:pt x="212" y="10678"/>
                  </a:lnTo>
                  <a:lnTo>
                    <a:pt x="529" y="12158"/>
                  </a:lnTo>
                  <a:lnTo>
                    <a:pt x="952" y="13532"/>
                  </a:lnTo>
                  <a:lnTo>
                    <a:pt x="2009" y="1"/>
                  </a:lnTo>
                  <a:close/>
                </a:path>
              </a:pathLst>
            </a:custGeom>
            <a:solidFill>
              <a:srgbClr val="477A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7655309" y="2812761"/>
              <a:ext cx="42265" cy="284565"/>
            </a:xfrm>
            <a:custGeom>
              <a:rect b="b" l="l" r="r" t="t"/>
              <a:pathLst>
                <a:path extrusionOk="0" fill="none" h="13533" w="2010">
                  <a:moveTo>
                    <a:pt x="2009" y="1"/>
                  </a:moveTo>
                  <a:lnTo>
                    <a:pt x="2009" y="1"/>
                  </a:lnTo>
                  <a:lnTo>
                    <a:pt x="1587" y="741"/>
                  </a:lnTo>
                  <a:lnTo>
                    <a:pt x="1164" y="1586"/>
                  </a:lnTo>
                  <a:lnTo>
                    <a:pt x="847" y="2538"/>
                  </a:lnTo>
                  <a:lnTo>
                    <a:pt x="529" y="3384"/>
                  </a:lnTo>
                  <a:lnTo>
                    <a:pt x="318" y="4335"/>
                  </a:lnTo>
                  <a:lnTo>
                    <a:pt x="107" y="5392"/>
                  </a:lnTo>
                  <a:lnTo>
                    <a:pt x="1" y="6344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506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612"/>
                  </a:lnTo>
                  <a:lnTo>
                    <a:pt x="1" y="7718"/>
                  </a:lnTo>
                  <a:lnTo>
                    <a:pt x="1" y="7718"/>
                  </a:lnTo>
                  <a:lnTo>
                    <a:pt x="1" y="7718"/>
                  </a:lnTo>
                  <a:lnTo>
                    <a:pt x="1" y="7718"/>
                  </a:lnTo>
                  <a:lnTo>
                    <a:pt x="1" y="7718"/>
                  </a:lnTo>
                  <a:lnTo>
                    <a:pt x="1" y="7718"/>
                  </a:lnTo>
                  <a:lnTo>
                    <a:pt x="1" y="9198"/>
                  </a:lnTo>
                  <a:lnTo>
                    <a:pt x="212" y="10678"/>
                  </a:lnTo>
                  <a:lnTo>
                    <a:pt x="529" y="12158"/>
                  </a:lnTo>
                  <a:lnTo>
                    <a:pt x="952" y="13532"/>
                  </a:lnTo>
                  <a:lnTo>
                    <a:pt x="200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7590857" y="3106208"/>
              <a:ext cx="91154" cy="377906"/>
            </a:xfrm>
            <a:custGeom>
              <a:rect b="b" l="l" r="r" t="t"/>
              <a:pathLst>
                <a:path extrusionOk="0" h="17972" w="4335">
                  <a:moveTo>
                    <a:pt x="4017" y="0"/>
                  </a:moveTo>
                  <a:lnTo>
                    <a:pt x="2854" y="740"/>
                  </a:lnTo>
                  <a:lnTo>
                    <a:pt x="1903" y="1586"/>
                  </a:lnTo>
                  <a:lnTo>
                    <a:pt x="1586" y="5392"/>
                  </a:lnTo>
                  <a:lnTo>
                    <a:pt x="2432" y="5392"/>
                  </a:lnTo>
                  <a:lnTo>
                    <a:pt x="2220" y="6977"/>
                  </a:lnTo>
                  <a:lnTo>
                    <a:pt x="952" y="6977"/>
                  </a:lnTo>
                  <a:lnTo>
                    <a:pt x="740" y="8246"/>
                  </a:lnTo>
                  <a:lnTo>
                    <a:pt x="0" y="16386"/>
                  </a:lnTo>
                  <a:lnTo>
                    <a:pt x="846" y="17232"/>
                  </a:lnTo>
                  <a:lnTo>
                    <a:pt x="1903" y="17972"/>
                  </a:lnTo>
                  <a:lnTo>
                    <a:pt x="2749" y="9197"/>
                  </a:lnTo>
                  <a:lnTo>
                    <a:pt x="2854" y="7929"/>
                  </a:lnTo>
                  <a:lnTo>
                    <a:pt x="4123" y="7929"/>
                  </a:lnTo>
                  <a:lnTo>
                    <a:pt x="4334" y="6343"/>
                  </a:lnTo>
                  <a:lnTo>
                    <a:pt x="3489" y="6343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386C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7590857" y="3106208"/>
              <a:ext cx="91154" cy="377906"/>
            </a:xfrm>
            <a:custGeom>
              <a:rect b="b" l="l" r="r" t="t"/>
              <a:pathLst>
                <a:path extrusionOk="0" fill="none" h="17972" w="4335">
                  <a:moveTo>
                    <a:pt x="4017" y="0"/>
                  </a:moveTo>
                  <a:lnTo>
                    <a:pt x="4017" y="0"/>
                  </a:lnTo>
                  <a:lnTo>
                    <a:pt x="2854" y="740"/>
                  </a:lnTo>
                  <a:lnTo>
                    <a:pt x="1903" y="1586"/>
                  </a:lnTo>
                  <a:lnTo>
                    <a:pt x="1586" y="5392"/>
                  </a:lnTo>
                  <a:lnTo>
                    <a:pt x="2432" y="5392"/>
                  </a:lnTo>
                  <a:lnTo>
                    <a:pt x="2220" y="6977"/>
                  </a:lnTo>
                  <a:lnTo>
                    <a:pt x="952" y="6977"/>
                  </a:lnTo>
                  <a:lnTo>
                    <a:pt x="740" y="8246"/>
                  </a:lnTo>
                  <a:lnTo>
                    <a:pt x="0" y="16386"/>
                  </a:lnTo>
                  <a:lnTo>
                    <a:pt x="0" y="16386"/>
                  </a:lnTo>
                  <a:lnTo>
                    <a:pt x="846" y="17232"/>
                  </a:lnTo>
                  <a:lnTo>
                    <a:pt x="1903" y="17972"/>
                  </a:lnTo>
                  <a:lnTo>
                    <a:pt x="2749" y="9197"/>
                  </a:lnTo>
                  <a:lnTo>
                    <a:pt x="2854" y="7929"/>
                  </a:lnTo>
                  <a:lnTo>
                    <a:pt x="4123" y="7929"/>
                  </a:lnTo>
                  <a:lnTo>
                    <a:pt x="4334" y="6343"/>
                  </a:lnTo>
                  <a:lnTo>
                    <a:pt x="3489" y="6343"/>
                  </a:lnTo>
                  <a:lnTo>
                    <a:pt x="401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7415231" y="3564137"/>
              <a:ext cx="433503" cy="1131490"/>
            </a:xfrm>
            <a:custGeom>
              <a:rect b="b" l="l" r="r" t="t"/>
              <a:pathLst>
                <a:path extrusionOk="0" h="53810" w="20616">
                  <a:moveTo>
                    <a:pt x="6766" y="1"/>
                  </a:moveTo>
                  <a:lnTo>
                    <a:pt x="1" y="53810"/>
                  </a:lnTo>
                  <a:lnTo>
                    <a:pt x="20615" y="53810"/>
                  </a:lnTo>
                  <a:lnTo>
                    <a:pt x="17127" y="5392"/>
                  </a:lnTo>
                  <a:lnTo>
                    <a:pt x="6766" y="1"/>
                  </a:lnTo>
                  <a:close/>
                </a:path>
              </a:pathLst>
            </a:custGeom>
            <a:solidFill>
              <a:srgbClr val="CCE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7415231" y="3564137"/>
              <a:ext cx="433503" cy="1131490"/>
            </a:xfrm>
            <a:custGeom>
              <a:rect b="b" l="l" r="r" t="t"/>
              <a:pathLst>
                <a:path extrusionOk="0" fill="none" h="53810" w="20616">
                  <a:moveTo>
                    <a:pt x="6766" y="1"/>
                  </a:moveTo>
                  <a:lnTo>
                    <a:pt x="17127" y="5392"/>
                  </a:lnTo>
                  <a:lnTo>
                    <a:pt x="20615" y="53810"/>
                  </a:lnTo>
                  <a:lnTo>
                    <a:pt x="1" y="53810"/>
                  </a:lnTo>
                  <a:lnTo>
                    <a:pt x="676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7493035" y="3575261"/>
              <a:ext cx="108943" cy="1120366"/>
            </a:xfrm>
            <a:custGeom>
              <a:rect b="b" l="l" r="r" t="t"/>
              <a:pathLst>
                <a:path extrusionOk="0" h="53281" w="5181">
                  <a:moveTo>
                    <a:pt x="4124" y="0"/>
                  </a:moveTo>
                  <a:lnTo>
                    <a:pt x="2115" y="21143"/>
                  </a:lnTo>
                  <a:lnTo>
                    <a:pt x="2855" y="21143"/>
                  </a:lnTo>
                  <a:lnTo>
                    <a:pt x="1" y="53281"/>
                  </a:lnTo>
                  <a:lnTo>
                    <a:pt x="2115" y="53281"/>
                  </a:lnTo>
                  <a:lnTo>
                    <a:pt x="5075" y="20192"/>
                  </a:lnTo>
                  <a:lnTo>
                    <a:pt x="3806" y="19980"/>
                  </a:lnTo>
                  <a:lnTo>
                    <a:pt x="5181" y="529"/>
                  </a:lnTo>
                  <a:lnTo>
                    <a:pt x="4124" y="0"/>
                  </a:lnTo>
                  <a:close/>
                </a:path>
              </a:pathLst>
            </a:custGeom>
            <a:solidFill>
              <a:srgbClr val="A2CB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7415231" y="3575261"/>
              <a:ext cx="186745" cy="1120366"/>
            </a:xfrm>
            <a:custGeom>
              <a:rect b="b" l="l" r="r" t="t"/>
              <a:pathLst>
                <a:path extrusionOk="0" fill="none" h="53281" w="8881">
                  <a:moveTo>
                    <a:pt x="7824" y="0"/>
                  </a:moveTo>
                  <a:lnTo>
                    <a:pt x="5815" y="21143"/>
                  </a:lnTo>
                  <a:lnTo>
                    <a:pt x="6555" y="21143"/>
                  </a:lnTo>
                  <a:lnTo>
                    <a:pt x="3701" y="53281"/>
                  </a:lnTo>
                  <a:lnTo>
                    <a:pt x="1" y="53281"/>
                  </a:lnTo>
                  <a:lnTo>
                    <a:pt x="5815" y="53281"/>
                  </a:lnTo>
                  <a:lnTo>
                    <a:pt x="8775" y="20192"/>
                  </a:lnTo>
                  <a:lnTo>
                    <a:pt x="7506" y="19980"/>
                  </a:lnTo>
                  <a:lnTo>
                    <a:pt x="8881" y="529"/>
                  </a:lnTo>
                  <a:lnTo>
                    <a:pt x="782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4789872" y="3735306"/>
              <a:ext cx="146730" cy="960326"/>
            </a:xfrm>
            <a:custGeom>
              <a:rect b="b" l="l" r="r" t="t"/>
              <a:pathLst>
                <a:path extrusionOk="0" h="45670" w="6978">
                  <a:moveTo>
                    <a:pt x="2537" y="1"/>
                  </a:moveTo>
                  <a:lnTo>
                    <a:pt x="0" y="424"/>
                  </a:lnTo>
                  <a:lnTo>
                    <a:pt x="2537" y="45670"/>
                  </a:lnTo>
                  <a:lnTo>
                    <a:pt x="6977" y="45670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4789872" y="3735306"/>
              <a:ext cx="146730" cy="960326"/>
            </a:xfrm>
            <a:custGeom>
              <a:rect b="b" l="l" r="r" t="t"/>
              <a:pathLst>
                <a:path extrusionOk="0" fill="none" h="45670" w="6978">
                  <a:moveTo>
                    <a:pt x="2537" y="1"/>
                  </a:moveTo>
                  <a:lnTo>
                    <a:pt x="0" y="424"/>
                  </a:lnTo>
                  <a:lnTo>
                    <a:pt x="2537" y="45670"/>
                  </a:lnTo>
                  <a:lnTo>
                    <a:pt x="6977" y="4567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4656491" y="4640061"/>
              <a:ext cx="320123" cy="55597"/>
            </a:xfrm>
            <a:custGeom>
              <a:rect b="b" l="l" r="r" t="t"/>
              <a:pathLst>
                <a:path extrusionOk="0" h="2644" w="15224">
                  <a:moveTo>
                    <a:pt x="15117" y="1"/>
                  </a:moveTo>
                  <a:lnTo>
                    <a:pt x="0" y="2644"/>
                  </a:lnTo>
                  <a:lnTo>
                    <a:pt x="15223" y="2644"/>
                  </a:lnTo>
                  <a:lnTo>
                    <a:pt x="15117" y="1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4803204" y="3719745"/>
              <a:ext cx="186745" cy="975886"/>
            </a:xfrm>
            <a:custGeom>
              <a:rect b="b" l="l" r="r" t="t"/>
              <a:pathLst>
                <a:path extrusionOk="0" h="46410" w="8881">
                  <a:moveTo>
                    <a:pt x="3172" y="1"/>
                  </a:moveTo>
                  <a:lnTo>
                    <a:pt x="0" y="424"/>
                  </a:lnTo>
                  <a:lnTo>
                    <a:pt x="3172" y="46410"/>
                  </a:lnTo>
                  <a:lnTo>
                    <a:pt x="8881" y="46410"/>
                  </a:lnTo>
                  <a:lnTo>
                    <a:pt x="3172" y="1"/>
                  </a:lnTo>
                  <a:close/>
                </a:path>
              </a:pathLst>
            </a:custGeom>
            <a:solidFill>
              <a:srgbClr val="89B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4803204" y="3719745"/>
              <a:ext cx="186745" cy="975886"/>
            </a:xfrm>
            <a:custGeom>
              <a:rect b="b" l="l" r="r" t="t"/>
              <a:pathLst>
                <a:path extrusionOk="0" fill="none" h="46410" w="8881">
                  <a:moveTo>
                    <a:pt x="3172" y="1"/>
                  </a:moveTo>
                  <a:lnTo>
                    <a:pt x="0" y="424"/>
                  </a:lnTo>
                  <a:lnTo>
                    <a:pt x="3172" y="46410"/>
                  </a:lnTo>
                  <a:lnTo>
                    <a:pt x="8881" y="4641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4843220" y="3419653"/>
              <a:ext cx="1000341" cy="1275970"/>
            </a:xfrm>
            <a:custGeom>
              <a:rect b="b" l="l" r="r" t="t"/>
              <a:pathLst>
                <a:path extrusionOk="0" h="60681" w="47573">
                  <a:moveTo>
                    <a:pt x="45881" y="0"/>
                  </a:moveTo>
                  <a:lnTo>
                    <a:pt x="0" y="8140"/>
                  </a:lnTo>
                  <a:lnTo>
                    <a:pt x="4123" y="60681"/>
                  </a:lnTo>
                  <a:lnTo>
                    <a:pt x="47572" y="60681"/>
                  </a:lnTo>
                  <a:lnTo>
                    <a:pt x="45881" y="0"/>
                  </a:lnTo>
                  <a:close/>
                </a:path>
              </a:pathLst>
            </a:custGeom>
            <a:solidFill>
              <a:srgbClr val="BDD9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4843220" y="3419653"/>
              <a:ext cx="1000341" cy="1275970"/>
            </a:xfrm>
            <a:custGeom>
              <a:rect b="b" l="l" r="r" t="t"/>
              <a:pathLst>
                <a:path extrusionOk="0" fill="none" h="60681" w="47573">
                  <a:moveTo>
                    <a:pt x="45881" y="0"/>
                  </a:moveTo>
                  <a:lnTo>
                    <a:pt x="0" y="8140"/>
                  </a:lnTo>
                  <a:lnTo>
                    <a:pt x="4123" y="60681"/>
                  </a:lnTo>
                  <a:lnTo>
                    <a:pt x="47572" y="60681"/>
                  </a:lnTo>
                  <a:lnTo>
                    <a:pt x="4588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4736503" y="3308498"/>
              <a:ext cx="1015923" cy="315665"/>
            </a:xfrm>
            <a:custGeom>
              <a:rect b="b" l="l" r="r" t="t"/>
              <a:pathLst>
                <a:path extrusionOk="0" h="15012" w="48314">
                  <a:moveTo>
                    <a:pt x="47890" y="0"/>
                  </a:moveTo>
                  <a:lnTo>
                    <a:pt x="1" y="9620"/>
                  </a:lnTo>
                  <a:lnTo>
                    <a:pt x="1798" y="15012"/>
                  </a:lnTo>
                  <a:lnTo>
                    <a:pt x="48313" y="6555"/>
                  </a:lnTo>
                  <a:lnTo>
                    <a:pt x="47890" y="0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4736503" y="3308498"/>
              <a:ext cx="1015923" cy="315665"/>
            </a:xfrm>
            <a:custGeom>
              <a:rect b="b" l="l" r="r" t="t"/>
              <a:pathLst>
                <a:path extrusionOk="0" fill="none" h="15012" w="48314">
                  <a:moveTo>
                    <a:pt x="1" y="9620"/>
                  </a:moveTo>
                  <a:lnTo>
                    <a:pt x="1798" y="15012"/>
                  </a:lnTo>
                  <a:lnTo>
                    <a:pt x="48313" y="6555"/>
                  </a:lnTo>
                  <a:lnTo>
                    <a:pt x="47890" y="0"/>
                  </a:lnTo>
                  <a:lnTo>
                    <a:pt x="1" y="962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5098859" y="3733077"/>
              <a:ext cx="413485" cy="506868"/>
            </a:xfrm>
            <a:custGeom>
              <a:rect b="b" l="l" r="r" t="t"/>
              <a:pathLst>
                <a:path extrusionOk="0" h="24105" w="19664">
                  <a:moveTo>
                    <a:pt x="846" y="1"/>
                  </a:moveTo>
                  <a:lnTo>
                    <a:pt x="1" y="107"/>
                  </a:lnTo>
                  <a:lnTo>
                    <a:pt x="1586" y="24104"/>
                  </a:lnTo>
                  <a:lnTo>
                    <a:pt x="19664" y="24104"/>
                  </a:lnTo>
                  <a:lnTo>
                    <a:pt x="19664" y="23153"/>
                  </a:lnTo>
                  <a:lnTo>
                    <a:pt x="2326" y="23153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96B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5098859" y="3733077"/>
              <a:ext cx="413485" cy="506868"/>
            </a:xfrm>
            <a:custGeom>
              <a:rect b="b" l="l" r="r" t="t"/>
              <a:pathLst>
                <a:path extrusionOk="0" fill="none" h="24105" w="19664">
                  <a:moveTo>
                    <a:pt x="846" y="1"/>
                  </a:moveTo>
                  <a:lnTo>
                    <a:pt x="1" y="107"/>
                  </a:lnTo>
                  <a:lnTo>
                    <a:pt x="1586" y="24104"/>
                  </a:lnTo>
                  <a:lnTo>
                    <a:pt x="19664" y="24104"/>
                  </a:lnTo>
                  <a:lnTo>
                    <a:pt x="19664" y="23153"/>
                  </a:lnTo>
                  <a:lnTo>
                    <a:pt x="2326" y="23153"/>
                  </a:lnTo>
                  <a:lnTo>
                    <a:pt x="84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5116649" y="3675291"/>
              <a:ext cx="413485" cy="544633"/>
            </a:xfrm>
            <a:custGeom>
              <a:rect b="b" l="l" r="r" t="t"/>
              <a:pathLst>
                <a:path extrusionOk="0" h="25901" w="19664">
                  <a:moveTo>
                    <a:pt x="19663" y="0"/>
                  </a:moveTo>
                  <a:lnTo>
                    <a:pt x="0" y="1903"/>
                  </a:lnTo>
                  <a:lnTo>
                    <a:pt x="1480" y="25901"/>
                  </a:lnTo>
                  <a:lnTo>
                    <a:pt x="19558" y="25901"/>
                  </a:lnTo>
                  <a:lnTo>
                    <a:pt x="196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5116649" y="3675291"/>
              <a:ext cx="413485" cy="544633"/>
            </a:xfrm>
            <a:custGeom>
              <a:rect b="b" l="l" r="r" t="t"/>
              <a:pathLst>
                <a:path extrusionOk="0" fill="none" h="25901" w="19664">
                  <a:moveTo>
                    <a:pt x="0" y="1903"/>
                  </a:moveTo>
                  <a:lnTo>
                    <a:pt x="1480" y="25901"/>
                  </a:lnTo>
                  <a:lnTo>
                    <a:pt x="19558" y="25901"/>
                  </a:lnTo>
                  <a:lnTo>
                    <a:pt x="19663" y="0"/>
                  </a:lnTo>
                  <a:lnTo>
                    <a:pt x="0" y="19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5156665" y="3728640"/>
              <a:ext cx="331225" cy="437940"/>
            </a:xfrm>
            <a:custGeom>
              <a:rect b="b" l="l" r="r" t="t"/>
              <a:pathLst>
                <a:path extrusionOk="0" h="20827" w="15752">
                  <a:moveTo>
                    <a:pt x="15752" y="1"/>
                  </a:moveTo>
                  <a:lnTo>
                    <a:pt x="0" y="1586"/>
                  </a:lnTo>
                  <a:lnTo>
                    <a:pt x="1269" y="20827"/>
                  </a:lnTo>
                  <a:lnTo>
                    <a:pt x="15752" y="20827"/>
                  </a:lnTo>
                  <a:lnTo>
                    <a:pt x="15752" y="1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5156665" y="3728640"/>
              <a:ext cx="331225" cy="437940"/>
            </a:xfrm>
            <a:custGeom>
              <a:rect b="b" l="l" r="r" t="t"/>
              <a:pathLst>
                <a:path extrusionOk="0" fill="none" h="20827" w="15752">
                  <a:moveTo>
                    <a:pt x="0" y="1586"/>
                  </a:moveTo>
                  <a:lnTo>
                    <a:pt x="1269" y="20827"/>
                  </a:lnTo>
                  <a:lnTo>
                    <a:pt x="15752" y="20827"/>
                  </a:lnTo>
                  <a:lnTo>
                    <a:pt x="15752" y="1"/>
                  </a:lnTo>
                  <a:lnTo>
                    <a:pt x="0" y="15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5169997" y="3746430"/>
              <a:ext cx="304562" cy="402361"/>
            </a:xfrm>
            <a:custGeom>
              <a:rect b="b" l="l" r="r" t="t"/>
              <a:pathLst>
                <a:path extrusionOk="0" h="19135" w="14484">
                  <a:moveTo>
                    <a:pt x="14484" y="0"/>
                  </a:moveTo>
                  <a:lnTo>
                    <a:pt x="0" y="1480"/>
                  </a:lnTo>
                  <a:lnTo>
                    <a:pt x="1163" y="19135"/>
                  </a:lnTo>
                  <a:lnTo>
                    <a:pt x="14484" y="19135"/>
                  </a:lnTo>
                  <a:lnTo>
                    <a:pt x="14484" y="0"/>
                  </a:lnTo>
                  <a:close/>
                </a:path>
              </a:pathLst>
            </a:custGeom>
            <a:solidFill>
              <a:srgbClr val="CCE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5169997" y="3746430"/>
              <a:ext cx="304562" cy="402361"/>
            </a:xfrm>
            <a:custGeom>
              <a:rect b="b" l="l" r="r" t="t"/>
              <a:pathLst>
                <a:path extrusionOk="0" fill="none" h="19135" w="14484">
                  <a:moveTo>
                    <a:pt x="0" y="1480"/>
                  </a:moveTo>
                  <a:lnTo>
                    <a:pt x="1163" y="19135"/>
                  </a:lnTo>
                  <a:lnTo>
                    <a:pt x="14484" y="19135"/>
                  </a:lnTo>
                  <a:lnTo>
                    <a:pt x="14484" y="0"/>
                  </a:lnTo>
                  <a:lnTo>
                    <a:pt x="0" y="148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5294484" y="3750866"/>
              <a:ext cx="133398" cy="13352"/>
            </a:xfrm>
            <a:custGeom>
              <a:rect b="b" l="l" r="r" t="t"/>
              <a:pathLst>
                <a:path extrusionOk="0" h="635" w="6344">
                  <a:moveTo>
                    <a:pt x="6344" y="1"/>
                  </a:moveTo>
                  <a:lnTo>
                    <a:pt x="5286" y="106"/>
                  </a:lnTo>
                  <a:lnTo>
                    <a:pt x="5498" y="106"/>
                  </a:lnTo>
                  <a:lnTo>
                    <a:pt x="6344" y="1"/>
                  </a:lnTo>
                  <a:close/>
                  <a:moveTo>
                    <a:pt x="5286" y="106"/>
                  </a:moveTo>
                  <a:lnTo>
                    <a:pt x="106" y="529"/>
                  </a:lnTo>
                  <a:lnTo>
                    <a:pt x="1" y="635"/>
                  </a:lnTo>
                  <a:lnTo>
                    <a:pt x="5286" y="106"/>
                  </a:lnTo>
                  <a:close/>
                </a:path>
              </a:pathLst>
            </a:custGeom>
            <a:solidFill>
              <a:srgbClr val="ACC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5238906" y="4148781"/>
              <a:ext cx="97841" cy="21"/>
            </a:xfrm>
            <a:custGeom>
              <a:rect b="b" l="l" r="r" t="t"/>
              <a:pathLst>
                <a:path extrusionOk="0" fill="none" h="1" w="4653">
                  <a:moveTo>
                    <a:pt x="4652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652" y="1"/>
                  </a:lnTo>
                  <a:lnTo>
                    <a:pt x="465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5358956" y="4148781"/>
              <a:ext cx="26684" cy="21"/>
            </a:xfrm>
            <a:custGeom>
              <a:rect b="b" l="l" r="r" t="t"/>
              <a:pathLst>
                <a:path extrusionOk="0" fill="none" h="1" w="1269">
                  <a:moveTo>
                    <a:pt x="1269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69" y="1"/>
                  </a:lnTo>
                  <a:lnTo>
                    <a:pt x="126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5294484" y="3753095"/>
              <a:ext cx="111172" cy="11124"/>
            </a:xfrm>
            <a:custGeom>
              <a:rect b="b" l="l" r="r" t="t"/>
              <a:pathLst>
                <a:path extrusionOk="0" fill="none" h="529" w="5287">
                  <a:moveTo>
                    <a:pt x="5286" y="0"/>
                  </a:moveTo>
                  <a:lnTo>
                    <a:pt x="106" y="423"/>
                  </a:lnTo>
                  <a:lnTo>
                    <a:pt x="1" y="529"/>
                  </a:lnTo>
                  <a:lnTo>
                    <a:pt x="5286" y="0"/>
                  </a:lnTo>
                  <a:lnTo>
                    <a:pt x="528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5405638" y="3750866"/>
              <a:ext cx="22247" cy="2250"/>
            </a:xfrm>
            <a:custGeom>
              <a:rect b="b" l="l" r="r" t="t"/>
              <a:pathLst>
                <a:path extrusionOk="0" fill="none" h="107" w="1058">
                  <a:moveTo>
                    <a:pt x="1058" y="1"/>
                  </a:moveTo>
                  <a:lnTo>
                    <a:pt x="0" y="106"/>
                  </a:lnTo>
                  <a:lnTo>
                    <a:pt x="0" y="106"/>
                  </a:lnTo>
                  <a:lnTo>
                    <a:pt x="212" y="106"/>
                  </a:lnTo>
                  <a:lnTo>
                    <a:pt x="1058" y="1"/>
                  </a:lnTo>
                  <a:lnTo>
                    <a:pt x="105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5238906" y="3748637"/>
              <a:ext cx="224532" cy="400153"/>
            </a:xfrm>
            <a:custGeom>
              <a:rect b="b" l="l" r="r" t="t"/>
              <a:pathLst>
                <a:path extrusionOk="0" h="19030" w="10678">
                  <a:moveTo>
                    <a:pt x="7929" y="212"/>
                  </a:moveTo>
                  <a:lnTo>
                    <a:pt x="2644" y="741"/>
                  </a:lnTo>
                  <a:lnTo>
                    <a:pt x="1" y="19030"/>
                  </a:lnTo>
                  <a:lnTo>
                    <a:pt x="4652" y="19030"/>
                  </a:lnTo>
                  <a:lnTo>
                    <a:pt x="7929" y="212"/>
                  </a:lnTo>
                  <a:close/>
                  <a:moveTo>
                    <a:pt x="10678" y="1"/>
                  </a:moveTo>
                  <a:lnTo>
                    <a:pt x="8987" y="107"/>
                  </a:lnTo>
                  <a:lnTo>
                    <a:pt x="5709" y="19030"/>
                  </a:lnTo>
                  <a:lnTo>
                    <a:pt x="6978" y="19030"/>
                  </a:lnTo>
                  <a:lnTo>
                    <a:pt x="10678" y="1"/>
                  </a:lnTo>
                  <a:close/>
                </a:path>
              </a:pathLst>
            </a:custGeom>
            <a:solidFill>
              <a:srgbClr val="E6F3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5238906" y="3753095"/>
              <a:ext cx="166748" cy="395695"/>
            </a:xfrm>
            <a:custGeom>
              <a:rect b="b" l="l" r="r" t="t"/>
              <a:pathLst>
                <a:path extrusionOk="0" fill="none" h="18818" w="7930">
                  <a:moveTo>
                    <a:pt x="7929" y="0"/>
                  </a:moveTo>
                  <a:lnTo>
                    <a:pt x="2644" y="529"/>
                  </a:lnTo>
                  <a:lnTo>
                    <a:pt x="1" y="18818"/>
                  </a:lnTo>
                  <a:lnTo>
                    <a:pt x="4652" y="18818"/>
                  </a:lnTo>
                  <a:lnTo>
                    <a:pt x="792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5410075" y="3750866"/>
              <a:ext cx="17810" cy="2250"/>
            </a:xfrm>
            <a:custGeom>
              <a:rect b="b" l="l" r="r" t="t"/>
              <a:pathLst>
                <a:path extrusionOk="0" fill="none" h="107" w="847">
                  <a:moveTo>
                    <a:pt x="847" y="1"/>
                  </a:moveTo>
                  <a:lnTo>
                    <a:pt x="1" y="106"/>
                  </a:lnTo>
                  <a:lnTo>
                    <a:pt x="847" y="1"/>
                  </a:lnTo>
                  <a:lnTo>
                    <a:pt x="84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5358956" y="3748637"/>
              <a:ext cx="104486" cy="400153"/>
            </a:xfrm>
            <a:custGeom>
              <a:rect b="b" l="l" r="r" t="t"/>
              <a:pathLst>
                <a:path extrusionOk="0" fill="none" h="19030" w="4969">
                  <a:moveTo>
                    <a:pt x="4969" y="1"/>
                  </a:moveTo>
                  <a:lnTo>
                    <a:pt x="3278" y="107"/>
                  </a:lnTo>
                  <a:lnTo>
                    <a:pt x="0" y="19030"/>
                  </a:lnTo>
                  <a:lnTo>
                    <a:pt x="1269" y="19030"/>
                  </a:lnTo>
                  <a:lnTo>
                    <a:pt x="496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4769853" y="3310706"/>
              <a:ext cx="969221" cy="313457"/>
            </a:xfrm>
            <a:custGeom>
              <a:rect b="b" l="l" r="r" t="t"/>
              <a:pathLst>
                <a:path extrusionOk="0" h="14907" w="46093">
                  <a:moveTo>
                    <a:pt x="45776" y="1"/>
                  </a:moveTo>
                  <a:lnTo>
                    <a:pt x="44718" y="212"/>
                  </a:lnTo>
                  <a:lnTo>
                    <a:pt x="45141" y="5921"/>
                  </a:lnTo>
                  <a:lnTo>
                    <a:pt x="1" y="14061"/>
                  </a:lnTo>
                  <a:lnTo>
                    <a:pt x="212" y="14907"/>
                  </a:lnTo>
                  <a:lnTo>
                    <a:pt x="40913" y="7507"/>
                  </a:lnTo>
                  <a:lnTo>
                    <a:pt x="46093" y="6555"/>
                  </a:lnTo>
                  <a:lnTo>
                    <a:pt x="45776" y="1"/>
                  </a:lnTo>
                  <a:close/>
                </a:path>
              </a:pathLst>
            </a:custGeom>
            <a:solidFill>
              <a:srgbClr val="477A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4769853" y="3310706"/>
              <a:ext cx="969221" cy="313457"/>
            </a:xfrm>
            <a:custGeom>
              <a:rect b="b" l="l" r="r" t="t"/>
              <a:pathLst>
                <a:path extrusionOk="0" fill="none" h="14907" w="46093">
                  <a:moveTo>
                    <a:pt x="45776" y="1"/>
                  </a:moveTo>
                  <a:lnTo>
                    <a:pt x="44718" y="212"/>
                  </a:lnTo>
                  <a:lnTo>
                    <a:pt x="45141" y="5921"/>
                  </a:lnTo>
                  <a:lnTo>
                    <a:pt x="1" y="14061"/>
                  </a:lnTo>
                  <a:lnTo>
                    <a:pt x="212" y="14907"/>
                  </a:lnTo>
                  <a:lnTo>
                    <a:pt x="40913" y="7507"/>
                  </a:lnTo>
                  <a:lnTo>
                    <a:pt x="46093" y="6555"/>
                  </a:lnTo>
                  <a:lnTo>
                    <a:pt x="46093" y="6555"/>
                  </a:lnTo>
                  <a:lnTo>
                    <a:pt x="46093" y="6555"/>
                  </a:lnTo>
                  <a:lnTo>
                    <a:pt x="4577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5765765" y="4695638"/>
              <a:ext cx="8916" cy="2250"/>
            </a:xfrm>
            <a:custGeom>
              <a:rect b="b" l="l" r="r" t="t"/>
              <a:pathLst>
                <a:path extrusionOk="0" h="107" w="424">
                  <a:moveTo>
                    <a:pt x="0" y="1"/>
                  </a:moveTo>
                  <a:lnTo>
                    <a:pt x="0" y="10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CAE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5765765" y="4695638"/>
              <a:ext cx="8916" cy="2250"/>
            </a:xfrm>
            <a:custGeom>
              <a:rect b="b" l="l" r="r" t="t"/>
              <a:pathLst>
                <a:path extrusionOk="0" fill="none" h="107" w="424">
                  <a:moveTo>
                    <a:pt x="423" y="1"/>
                  </a:moveTo>
                  <a:lnTo>
                    <a:pt x="0" y="1"/>
                  </a:lnTo>
                  <a:lnTo>
                    <a:pt x="0" y="107"/>
                  </a:lnTo>
                  <a:lnTo>
                    <a:pt x="42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4845428" y="3613048"/>
              <a:ext cx="4479" cy="57805"/>
            </a:xfrm>
            <a:custGeom>
              <a:rect b="b" l="l" r="r" t="t"/>
              <a:pathLst>
                <a:path extrusionOk="0" fill="none" h="2749" w="213">
                  <a:moveTo>
                    <a:pt x="1" y="0"/>
                  </a:moveTo>
                  <a:lnTo>
                    <a:pt x="1" y="0"/>
                  </a:lnTo>
                  <a:lnTo>
                    <a:pt x="212" y="2749"/>
                  </a:lnTo>
                  <a:lnTo>
                    <a:pt x="212" y="274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4845428" y="3448545"/>
              <a:ext cx="931434" cy="1247078"/>
            </a:xfrm>
            <a:custGeom>
              <a:rect b="b" l="l" r="r" t="t"/>
              <a:pathLst>
                <a:path extrusionOk="0" h="59307" w="44296">
                  <a:moveTo>
                    <a:pt x="42499" y="0"/>
                  </a:moveTo>
                  <a:lnTo>
                    <a:pt x="37319" y="952"/>
                  </a:lnTo>
                  <a:lnTo>
                    <a:pt x="1" y="7823"/>
                  </a:lnTo>
                  <a:lnTo>
                    <a:pt x="212" y="10572"/>
                  </a:lnTo>
                  <a:lnTo>
                    <a:pt x="41547" y="1163"/>
                  </a:lnTo>
                  <a:lnTo>
                    <a:pt x="43767" y="59307"/>
                  </a:lnTo>
                  <a:lnTo>
                    <a:pt x="44296" y="59307"/>
                  </a:lnTo>
                  <a:lnTo>
                    <a:pt x="43027" y="26006"/>
                  </a:lnTo>
                  <a:lnTo>
                    <a:pt x="43027" y="25055"/>
                  </a:lnTo>
                  <a:lnTo>
                    <a:pt x="43239" y="25055"/>
                  </a:lnTo>
                  <a:lnTo>
                    <a:pt x="42499" y="0"/>
                  </a:lnTo>
                  <a:close/>
                </a:path>
              </a:pathLst>
            </a:custGeom>
            <a:solidFill>
              <a:srgbClr val="96B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4845428" y="3448545"/>
              <a:ext cx="931434" cy="1247078"/>
            </a:xfrm>
            <a:custGeom>
              <a:rect b="b" l="l" r="r" t="t"/>
              <a:pathLst>
                <a:path extrusionOk="0" fill="none" h="59307" w="44296">
                  <a:moveTo>
                    <a:pt x="42499" y="0"/>
                  </a:moveTo>
                  <a:lnTo>
                    <a:pt x="37319" y="952"/>
                  </a:lnTo>
                  <a:lnTo>
                    <a:pt x="1" y="7823"/>
                  </a:lnTo>
                  <a:lnTo>
                    <a:pt x="212" y="10572"/>
                  </a:lnTo>
                  <a:lnTo>
                    <a:pt x="41547" y="1163"/>
                  </a:lnTo>
                  <a:lnTo>
                    <a:pt x="43767" y="59307"/>
                  </a:lnTo>
                  <a:lnTo>
                    <a:pt x="44190" y="59307"/>
                  </a:lnTo>
                  <a:lnTo>
                    <a:pt x="44296" y="59307"/>
                  </a:lnTo>
                  <a:lnTo>
                    <a:pt x="43027" y="26006"/>
                  </a:lnTo>
                  <a:lnTo>
                    <a:pt x="43027" y="26006"/>
                  </a:lnTo>
                  <a:lnTo>
                    <a:pt x="43027" y="25055"/>
                  </a:lnTo>
                  <a:lnTo>
                    <a:pt x="43239" y="25055"/>
                  </a:lnTo>
                  <a:lnTo>
                    <a:pt x="4249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6"/>
            <p:cNvSpPr/>
            <p:nvPr/>
          </p:nvSpPr>
          <p:spPr>
            <a:xfrm>
              <a:off x="5630155" y="3448545"/>
              <a:ext cx="108943" cy="20018"/>
            </a:xfrm>
            <a:custGeom>
              <a:rect b="b" l="l" r="r" t="t"/>
              <a:pathLst>
                <a:path extrusionOk="0" h="952" w="5181">
                  <a:moveTo>
                    <a:pt x="5181" y="0"/>
                  </a:moveTo>
                  <a:lnTo>
                    <a:pt x="1" y="952"/>
                  </a:lnTo>
                  <a:lnTo>
                    <a:pt x="5181" y="0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386C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>
              <a:off x="5630155" y="3448545"/>
              <a:ext cx="108943" cy="20018"/>
            </a:xfrm>
            <a:custGeom>
              <a:rect b="b" l="l" r="r" t="t"/>
              <a:pathLst>
                <a:path extrusionOk="0" fill="none" h="952" w="5181">
                  <a:moveTo>
                    <a:pt x="5181" y="0"/>
                  </a:moveTo>
                  <a:lnTo>
                    <a:pt x="1" y="952"/>
                  </a:lnTo>
                  <a:lnTo>
                    <a:pt x="5181" y="0"/>
                  </a:lnTo>
                  <a:lnTo>
                    <a:pt x="518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7135136" y="1932461"/>
              <a:ext cx="384593" cy="431274"/>
            </a:xfrm>
            <a:custGeom>
              <a:rect b="b" l="l" r="r" t="t"/>
              <a:pathLst>
                <a:path extrusionOk="0" h="20510" w="18290">
                  <a:moveTo>
                    <a:pt x="740" y="0"/>
                  </a:moveTo>
                  <a:lnTo>
                    <a:pt x="0" y="13109"/>
                  </a:lnTo>
                  <a:lnTo>
                    <a:pt x="18289" y="20509"/>
                  </a:lnTo>
                  <a:lnTo>
                    <a:pt x="18289" y="0"/>
                  </a:lnTo>
                  <a:close/>
                </a:path>
              </a:pathLst>
            </a:custGeom>
            <a:solidFill>
              <a:srgbClr val="CCE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>
              <a:off x="7135136" y="1932461"/>
              <a:ext cx="384593" cy="431274"/>
            </a:xfrm>
            <a:custGeom>
              <a:rect b="b" l="l" r="r" t="t"/>
              <a:pathLst>
                <a:path extrusionOk="0" fill="none" h="20510" w="18290">
                  <a:moveTo>
                    <a:pt x="0" y="13109"/>
                  </a:moveTo>
                  <a:lnTo>
                    <a:pt x="740" y="0"/>
                  </a:lnTo>
                  <a:lnTo>
                    <a:pt x="18289" y="0"/>
                  </a:lnTo>
                  <a:lnTo>
                    <a:pt x="18289" y="20509"/>
                  </a:lnTo>
                  <a:lnTo>
                    <a:pt x="0" y="131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7137365" y="2103630"/>
              <a:ext cx="2229" cy="35579"/>
            </a:xfrm>
            <a:custGeom>
              <a:rect b="b" l="l" r="r" t="t"/>
              <a:pathLst>
                <a:path extrusionOk="0" h="1692" w="106">
                  <a:moveTo>
                    <a:pt x="106" y="0"/>
                  </a:moveTo>
                  <a:lnTo>
                    <a:pt x="0" y="1692"/>
                  </a:lnTo>
                  <a:lnTo>
                    <a:pt x="0" y="1692"/>
                  </a:lnTo>
                  <a:lnTo>
                    <a:pt x="106" y="0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CAE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7137365" y="2103630"/>
              <a:ext cx="2229" cy="35579"/>
            </a:xfrm>
            <a:custGeom>
              <a:rect b="b" l="l" r="r" t="t"/>
              <a:pathLst>
                <a:path extrusionOk="0" fill="none" h="1692" w="106">
                  <a:moveTo>
                    <a:pt x="106" y="0"/>
                  </a:moveTo>
                  <a:lnTo>
                    <a:pt x="0" y="1692"/>
                  </a:lnTo>
                  <a:lnTo>
                    <a:pt x="0" y="1692"/>
                  </a:lnTo>
                  <a:lnTo>
                    <a:pt x="106" y="0"/>
                  </a:lnTo>
                  <a:lnTo>
                    <a:pt x="10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>
              <a:off x="7137365" y="2103630"/>
              <a:ext cx="382364" cy="213429"/>
            </a:xfrm>
            <a:custGeom>
              <a:rect b="b" l="l" r="r" t="t"/>
              <a:pathLst>
                <a:path extrusionOk="0" h="10150" w="18184">
                  <a:moveTo>
                    <a:pt x="106" y="0"/>
                  </a:moveTo>
                  <a:lnTo>
                    <a:pt x="0" y="1692"/>
                  </a:lnTo>
                  <a:lnTo>
                    <a:pt x="18183" y="10149"/>
                  </a:lnTo>
                  <a:lnTo>
                    <a:pt x="18183" y="7083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A2CB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>
              <a:off x="7137365" y="2103630"/>
              <a:ext cx="382364" cy="213429"/>
            </a:xfrm>
            <a:custGeom>
              <a:rect b="b" l="l" r="r" t="t"/>
              <a:pathLst>
                <a:path extrusionOk="0" fill="none" h="10150" w="18184">
                  <a:moveTo>
                    <a:pt x="106" y="0"/>
                  </a:moveTo>
                  <a:lnTo>
                    <a:pt x="0" y="1692"/>
                  </a:lnTo>
                  <a:lnTo>
                    <a:pt x="18183" y="10149"/>
                  </a:lnTo>
                  <a:lnTo>
                    <a:pt x="18183" y="7083"/>
                  </a:lnTo>
                  <a:lnTo>
                    <a:pt x="10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5681295" y="2074716"/>
              <a:ext cx="1996204" cy="2614202"/>
            </a:xfrm>
            <a:custGeom>
              <a:rect b="b" l="l" r="r" t="t"/>
              <a:pathLst>
                <a:path extrusionOk="0" h="124323" w="94933">
                  <a:moveTo>
                    <a:pt x="48207" y="1"/>
                  </a:moveTo>
                  <a:lnTo>
                    <a:pt x="0" y="12475"/>
                  </a:lnTo>
                  <a:lnTo>
                    <a:pt x="5815" y="124323"/>
                  </a:lnTo>
                  <a:lnTo>
                    <a:pt x="85313" y="124323"/>
                  </a:lnTo>
                  <a:lnTo>
                    <a:pt x="94933" y="21144"/>
                  </a:lnTo>
                  <a:lnTo>
                    <a:pt x="48207" y="1"/>
                  </a:lnTo>
                  <a:close/>
                </a:path>
              </a:pathLst>
            </a:custGeom>
            <a:solidFill>
              <a:srgbClr val="CCE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5681295" y="2074716"/>
              <a:ext cx="1996204" cy="2614202"/>
            </a:xfrm>
            <a:custGeom>
              <a:rect b="b" l="l" r="r" t="t"/>
              <a:pathLst>
                <a:path extrusionOk="0" fill="none" h="124323" w="94933">
                  <a:moveTo>
                    <a:pt x="5815" y="124323"/>
                  </a:moveTo>
                  <a:lnTo>
                    <a:pt x="85313" y="124323"/>
                  </a:lnTo>
                  <a:lnTo>
                    <a:pt x="94933" y="21144"/>
                  </a:lnTo>
                  <a:lnTo>
                    <a:pt x="48207" y="1"/>
                  </a:lnTo>
                  <a:lnTo>
                    <a:pt x="0" y="12475"/>
                  </a:lnTo>
                  <a:lnTo>
                    <a:pt x="5815" y="12432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5681295" y="2074716"/>
              <a:ext cx="1996204" cy="1173734"/>
            </a:xfrm>
            <a:custGeom>
              <a:rect b="b" l="l" r="r" t="t"/>
              <a:pathLst>
                <a:path extrusionOk="0" h="55819" w="94933">
                  <a:moveTo>
                    <a:pt x="48207" y="1"/>
                  </a:moveTo>
                  <a:lnTo>
                    <a:pt x="0" y="12475"/>
                  </a:lnTo>
                  <a:lnTo>
                    <a:pt x="1903" y="55819"/>
                  </a:lnTo>
                  <a:lnTo>
                    <a:pt x="92290" y="55290"/>
                  </a:lnTo>
                  <a:lnTo>
                    <a:pt x="94933" y="21144"/>
                  </a:lnTo>
                  <a:lnTo>
                    <a:pt x="48207" y="1"/>
                  </a:lnTo>
                  <a:close/>
                </a:path>
              </a:pathLst>
            </a:custGeom>
            <a:solidFill>
              <a:srgbClr val="DEEC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>
              <a:off x="5681295" y="2074716"/>
              <a:ext cx="1996204" cy="1173734"/>
            </a:xfrm>
            <a:custGeom>
              <a:rect b="b" l="l" r="r" t="t"/>
              <a:pathLst>
                <a:path extrusionOk="0" fill="none" h="55819" w="94933">
                  <a:moveTo>
                    <a:pt x="0" y="12475"/>
                  </a:moveTo>
                  <a:lnTo>
                    <a:pt x="1903" y="55819"/>
                  </a:lnTo>
                  <a:lnTo>
                    <a:pt x="92290" y="55290"/>
                  </a:lnTo>
                  <a:lnTo>
                    <a:pt x="94933" y="21144"/>
                  </a:lnTo>
                  <a:lnTo>
                    <a:pt x="48207" y="1"/>
                  </a:lnTo>
                  <a:lnTo>
                    <a:pt x="0" y="1247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>
              <a:off x="5683503" y="2392619"/>
              <a:ext cx="4479" cy="73365"/>
            </a:xfrm>
            <a:custGeom>
              <a:rect b="b" l="l" r="r" t="t"/>
              <a:pathLst>
                <a:path extrusionOk="0" h="3489" w="213">
                  <a:moveTo>
                    <a:pt x="1" y="0"/>
                  </a:moveTo>
                  <a:lnTo>
                    <a:pt x="1" y="0"/>
                  </a:lnTo>
                  <a:lnTo>
                    <a:pt x="212" y="34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AE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>
              <a:off x="5683503" y="2392619"/>
              <a:ext cx="4479" cy="73365"/>
            </a:xfrm>
            <a:custGeom>
              <a:rect b="b" l="l" r="r" t="t"/>
              <a:pathLst>
                <a:path extrusionOk="0" fill="none" h="3489" w="213">
                  <a:moveTo>
                    <a:pt x="1" y="0"/>
                  </a:moveTo>
                  <a:lnTo>
                    <a:pt x="1" y="0"/>
                  </a:lnTo>
                  <a:lnTo>
                    <a:pt x="212" y="348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>
              <a:off x="5683503" y="2090298"/>
              <a:ext cx="1993996" cy="495723"/>
            </a:xfrm>
            <a:custGeom>
              <a:rect b="b" l="l" r="r" t="t"/>
              <a:pathLst>
                <a:path extrusionOk="0" h="23575" w="94828">
                  <a:moveTo>
                    <a:pt x="47996" y="0"/>
                  </a:moveTo>
                  <a:lnTo>
                    <a:pt x="1" y="14377"/>
                  </a:lnTo>
                  <a:lnTo>
                    <a:pt x="212" y="17866"/>
                  </a:lnTo>
                  <a:lnTo>
                    <a:pt x="47573" y="1691"/>
                  </a:lnTo>
                  <a:lnTo>
                    <a:pt x="94617" y="23575"/>
                  </a:lnTo>
                  <a:lnTo>
                    <a:pt x="94828" y="21037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B0D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5683503" y="2090298"/>
              <a:ext cx="1993996" cy="495723"/>
            </a:xfrm>
            <a:custGeom>
              <a:rect b="b" l="l" r="r" t="t"/>
              <a:pathLst>
                <a:path extrusionOk="0" fill="none" h="23575" w="94828">
                  <a:moveTo>
                    <a:pt x="47996" y="0"/>
                  </a:moveTo>
                  <a:lnTo>
                    <a:pt x="1" y="14377"/>
                  </a:lnTo>
                  <a:lnTo>
                    <a:pt x="212" y="17866"/>
                  </a:lnTo>
                  <a:lnTo>
                    <a:pt x="47573" y="1691"/>
                  </a:lnTo>
                  <a:lnTo>
                    <a:pt x="94617" y="23575"/>
                  </a:lnTo>
                  <a:lnTo>
                    <a:pt x="94828" y="21037"/>
                  </a:lnTo>
                  <a:lnTo>
                    <a:pt x="4799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5532353" y="1932461"/>
              <a:ext cx="2300766" cy="640224"/>
            </a:xfrm>
            <a:custGeom>
              <a:rect b="b" l="l" r="r" t="t"/>
              <a:pathLst>
                <a:path extrusionOk="0" h="30447" w="109417">
                  <a:moveTo>
                    <a:pt x="55184" y="0"/>
                  </a:moveTo>
                  <a:lnTo>
                    <a:pt x="0" y="17338"/>
                  </a:lnTo>
                  <a:lnTo>
                    <a:pt x="2643" y="23258"/>
                  </a:lnTo>
                  <a:lnTo>
                    <a:pt x="55184" y="7506"/>
                  </a:lnTo>
                  <a:lnTo>
                    <a:pt x="106245" y="30446"/>
                  </a:lnTo>
                  <a:lnTo>
                    <a:pt x="109416" y="25266"/>
                  </a:lnTo>
                  <a:lnTo>
                    <a:pt x="55184" y="0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5532353" y="1932461"/>
              <a:ext cx="2300766" cy="640224"/>
            </a:xfrm>
            <a:custGeom>
              <a:rect b="b" l="l" r="r" t="t"/>
              <a:pathLst>
                <a:path extrusionOk="0" fill="none" h="30447" w="109417">
                  <a:moveTo>
                    <a:pt x="0" y="17338"/>
                  </a:moveTo>
                  <a:lnTo>
                    <a:pt x="2643" y="23258"/>
                  </a:lnTo>
                  <a:lnTo>
                    <a:pt x="55184" y="7506"/>
                  </a:lnTo>
                  <a:lnTo>
                    <a:pt x="106245" y="30446"/>
                  </a:lnTo>
                  <a:lnTo>
                    <a:pt x="109416" y="25266"/>
                  </a:lnTo>
                  <a:lnTo>
                    <a:pt x="55184" y="0"/>
                  </a:lnTo>
                  <a:lnTo>
                    <a:pt x="0" y="17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>
              <a:off x="5574578" y="2394848"/>
              <a:ext cx="2205175" cy="177851"/>
            </a:xfrm>
            <a:custGeom>
              <a:rect b="b" l="l" r="r" t="t"/>
              <a:pathLst>
                <a:path extrusionOk="0" h="8458" w="104871">
                  <a:moveTo>
                    <a:pt x="104871" y="7400"/>
                  </a:moveTo>
                  <a:lnTo>
                    <a:pt x="104237" y="8457"/>
                  </a:lnTo>
                  <a:lnTo>
                    <a:pt x="104871" y="740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635" y="1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AE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7766463" y="2550456"/>
              <a:ext cx="13352" cy="22247"/>
            </a:xfrm>
            <a:custGeom>
              <a:rect b="b" l="l" r="r" t="t"/>
              <a:pathLst>
                <a:path extrusionOk="0" fill="none" h="1058" w="635">
                  <a:moveTo>
                    <a:pt x="635" y="0"/>
                  </a:moveTo>
                  <a:lnTo>
                    <a:pt x="1" y="1057"/>
                  </a:lnTo>
                  <a:lnTo>
                    <a:pt x="6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5574578" y="2394848"/>
              <a:ext cx="13373" cy="26684"/>
            </a:xfrm>
            <a:custGeom>
              <a:rect b="b" l="l" r="r" t="t"/>
              <a:pathLst>
                <a:path extrusionOk="0" fill="none" h="1269" w="636">
                  <a:moveTo>
                    <a:pt x="1" y="0"/>
                  </a:moveTo>
                  <a:lnTo>
                    <a:pt x="1" y="0"/>
                  </a:lnTo>
                  <a:lnTo>
                    <a:pt x="635" y="126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5574578" y="2074716"/>
              <a:ext cx="2205175" cy="497973"/>
            </a:xfrm>
            <a:custGeom>
              <a:rect b="b" l="l" r="r" t="t"/>
              <a:pathLst>
                <a:path extrusionOk="0" h="23682" w="104871">
                  <a:moveTo>
                    <a:pt x="53282" y="1"/>
                  </a:moveTo>
                  <a:lnTo>
                    <a:pt x="1" y="15224"/>
                  </a:lnTo>
                  <a:lnTo>
                    <a:pt x="635" y="16493"/>
                  </a:lnTo>
                  <a:lnTo>
                    <a:pt x="53176" y="741"/>
                  </a:lnTo>
                  <a:lnTo>
                    <a:pt x="104237" y="23681"/>
                  </a:lnTo>
                  <a:lnTo>
                    <a:pt x="104871" y="22624"/>
                  </a:lnTo>
                  <a:lnTo>
                    <a:pt x="53282" y="1"/>
                  </a:lnTo>
                  <a:close/>
                </a:path>
              </a:pathLst>
            </a:custGeom>
            <a:solidFill>
              <a:srgbClr val="477A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5574578" y="2074716"/>
              <a:ext cx="2205175" cy="497973"/>
            </a:xfrm>
            <a:custGeom>
              <a:rect b="b" l="l" r="r" t="t"/>
              <a:pathLst>
                <a:path extrusionOk="0" fill="none" h="23682" w="104871">
                  <a:moveTo>
                    <a:pt x="53282" y="1"/>
                  </a:moveTo>
                  <a:lnTo>
                    <a:pt x="1" y="15224"/>
                  </a:lnTo>
                  <a:lnTo>
                    <a:pt x="635" y="16493"/>
                  </a:lnTo>
                  <a:lnTo>
                    <a:pt x="53176" y="741"/>
                  </a:lnTo>
                  <a:lnTo>
                    <a:pt x="104237" y="23681"/>
                  </a:lnTo>
                  <a:lnTo>
                    <a:pt x="104871" y="22624"/>
                  </a:lnTo>
                  <a:lnTo>
                    <a:pt x="5328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5750205" y="3975384"/>
              <a:ext cx="1802814" cy="720255"/>
            </a:xfrm>
            <a:custGeom>
              <a:rect b="b" l="l" r="r" t="t"/>
              <a:pathLst>
                <a:path extrusionOk="0" h="34253" w="85736">
                  <a:moveTo>
                    <a:pt x="0" y="1"/>
                  </a:moveTo>
                  <a:lnTo>
                    <a:pt x="1269" y="34253"/>
                  </a:lnTo>
                  <a:lnTo>
                    <a:pt x="82882" y="34253"/>
                  </a:lnTo>
                  <a:lnTo>
                    <a:pt x="85736" y="21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B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5750205" y="3975384"/>
              <a:ext cx="1802814" cy="720255"/>
            </a:xfrm>
            <a:custGeom>
              <a:rect b="b" l="l" r="r" t="t"/>
              <a:pathLst>
                <a:path extrusionOk="0" fill="none" h="34253" w="85736">
                  <a:moveTo>
                    <a:pt x="0" y="1"/>
                  </a:moveTo>
                  <a:lnTo>
                    <a:pt x="85736" y="2115"/>
                  </a:lnTo>
                  <a:lnTo>
                    <a:pt x="82882" y="34253"/>
                  </a:lnTo>
                  <a:lnTo>
                    <a:pt x="1269" y="3425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5750205" y="3975384"/>
              <a:ext cx="517970" cy="33371"/>
            </a:xfrm>
            <a:custGeom>
              <a:rect b="b" l="l" r="r" t="t"/>
              <a:pathLst>
                <a:path extrusionOk="0" h="1587" w="24633">
                  <a:moveTo>
                    <a:pt x="0" y="1"/>
                  </a:moveTo>
                  <a:lnTo>
                    <a:pt x="0" y="952"/>
                  </a:lnTo>
                  <a:lnTo>
                    <a:pt x="24632" y="1587"/>
                  </a:lnTo>
                  <a:lnTo>
                    <a:pt x="24632" y="530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rgbClr val="6D9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5750205" y="3975384"/>
              <a:ext cx="517970" cy="33371"/>
            </a:xfrm>
            <a:custGeom>
              <a:rect b="b" l="l" r="r" t="t"/>
              <a:pathLst>
                <a:path extrusionOk="0" fill="none" h="1587" w="24633">
                  <a:moveTo>
                    <a:pt x="0" y="1"/>
                  </a:moveTo>
                  <a:lnTo>
                    <a:pt x="0" y="1"/>
                  </a:lnTo>
                  <a:lnTo>
                    <a:pt x="0" y="952"/>
                  </a:lnTo>
                  <a:lnTo>
                    <a:pt x="24632" y="1587"/>
                  </a:lnTo>
                  <a:lnTo>
                    <a:pt x="24632" y="530"/>
                  </a:lnTo>
                  <a:lnTo>
                    <a:pt x="74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6955073" y="4004297"/>
              <a:ext cx="597980" cy="37807"/>
            </a:xfrm>
            <a:custGeom>
              <a:rect b="b" l="l" r="r" t="t"/>
              <a:pathLst>
                <a:path extrusionOk="0" h="1798" w="28438">
                  <a:moveTo>
                    <a:pt x="106" y="0"/>
                  </a:moveTo>
                  <a:lnTo>
                    <a:pt x="0" y="1057"/>
                  </a:lnTo>
                  <a:lnTo>
                    <a:pt x="28438" y="1797"/>
                  </a:lnTo>
                  <a:lnTo>
                    <a:pt x="28438" y="740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6D9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6955073" y="4004297"/>
              <a:ext cx="597980" cy="37807"/>
            </a:xfrm>
            <a:custGeom>
              <a:rect b="b" l="l" r="r" t="t"/>
              <a:pathLst>
                <a:path extrusionOk="0" fill="none" h="1798" w="28438">
                  <a:moveTo>
                    <a:pt x="106" y="0"/>
                  </a:moveTo>
                  <a:lnTo>
                    <a:pt x="0" y="1057"/>
                  </a:lnTo>
                  <a:lnTo>
                    <a:pt x="28438" y="1797"/>
                  </a:lnTo>
                  <a:lnTo>
                    <a:pt x="28438" y="740"/>
                  </a:lnTo>
                  <a:lnTo>
                    <a:pt x="10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6259274" y="3559700"/>
              <a:ext cx="46702" cy="429045"/>
            </a:xfrm>
            <a:custGeom>
              <a:rect b="b" l="l" r="r" t="t"/>
              <a:pathLst>
                <a:path extrusionOk="0" h="20404" w="2221">
                  <a:moveTo>
                    <a:pt x="1797" y="0"/>
                  </a:moveTo>
                  <a:lnTo>
                    <a:pt x="0" y="106"/>
                  </a:lnTo>
                  <a:lnTo>
                    <a:pt x="423" y="20298"/>
                  </a:lnTo>
                  <a:lnTo>
                    <a:pt x="2220" y="20403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A2CB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>
              <a:off x="6259274" y="3559700"/>
              <a:ext cx="46702" cy="429045"/>
            </a:xfrm>
            <a:custGeom>
              <a:rect b="b" l="l" r="r" t="t"/>
              <a:pathLst>
                <a:path extrusionOk="0" fill="none" h="20404" w="2221">
                  <a:moveTo>
                    <a:pt x="1797" y="0"/>
                  </a:moveTo>
                  <a:lnTo>
                    <a:pt x="0" y="106"/>
                  </a:lnTo>
                  <a:lnTo>
                    <a:pt x="423" y="20298"/>
                  </a:lnTo>
                  <a:lnTo>
                    <a:pt x="2220" y="20403"/>
                  </a:lnTo>
                  <a:lnTo>
                    <a:pt x="179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6268169" y="4008734"/>
              <a:ext cx="51139" cy="686905"/>
            </a:xfrm>
            <a:custGeom>
              <a:rect b="b" l="l" r="r" t="t"/>
              <a:pathLst>
                <a:path extrusionOk="0" h="32667" w="2432">
                  <a:moveTo>
                    <a:pt x="0" y="1"/>
                  </a:moveTo>
                  <a:lnTo>
                    <a:pt x="634" y="32667"/>
                  </a:lnTo>
                  <a:lnTo>
                    <a:pt x="2432" y="32667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6D9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6268169" y="4008734"/>
              <a:ext cx="622435" cy="686905"/>
            </a:xfrm>
            <a:custGeom>
              <a:rect b="b" l="l" r="r" t="t"/>
              <a:pathLst>
                <a:path extrusionOk="0" fill="none" h="32667" w="29601">
                  <a:moveTo>
                    <a:pt x="0" y="1"/>
                  </a:moveTo>
                  <a:lnTo>
                    <a:pt x="634" y="32667"/>
                  </a:lnTo>
                  <a:lnTo>
                    <a:pt x="29601" y="32667"/>
                  </a:lnTo>
                  <a:lnTo>
                    <a:pt x="2432" y="32667"/>
                  </a:lnTo>
                  <a:lnTo>
                    <a:pt x="1797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6268169" y="3986507"/>
              <a:ext cx="37807" cy="22247"/>
            </a:xfrm>
            <a:custGeom>
              <a:rect b="b" l="l" r="r" t="t"/>
              <a:pathLst>
                <a:path extrusionOk="0" h="1058" w="1798">
                  <a:moveTo>
                    <a:pt x="0" y="1"/>
                  </a:moveTo>
                  <a:lnTo>
                    <a:pt x="0" y="1058"/>
                  </a:lnTo>
                  <a:lnTo>
                    <a:pt x="1797" y="1058"/>
                  </a:lnTo>
                  <a:lnTo>
                    <a:pt x="1797" y="1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68A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6268169" y="3986507"/>
              <a:ext cx="37807" cy="22247"/>
            </a:xfrm>
            <a:custGeom>
              <a:rect b="b" l="l" r="r" t="t"/>
              <a:pathLst>
                <a:path extrusionOk="0" fill="none" h="1058" w="1798">
                  <a:moveTo>
                    <a:pt x="0" y="1"/>
                  </a:moveTo>
                  <a:lnTo>
                    <a:pt x="0" y="1058"/>
                  </a:lnTo>
                  <a:lnTo>
                    <a:pt x="1797" y="1058"/>
                  </a:lnTo>
                  <a:lnTo>
                    <a:pt x="1797" y="10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6297061" y="3501894"/>
              <a:ext cx="689134" cy="1193731"/>
            </a:xfrm>
            <a:custGeom>
              <a:rect b="b" l="l" r="r" t="t"/>
              <a:pathLst>
                <a:path extrusionOk="0" h="56770" w="32773">
                  <a:moveTo>
                    <a:pt x="32772" y="1"/>
                  </a:moveTo>
                  <a:lnTo>
                    <a:pt x="0" y="1269"/>
                  </a:lnTo>
                  <a:lnTo>
                    <a:pt x="1058" y="56770"/>
                  </a:lnTo>
                  <a:lnTo>
                    <a:pt x="29389" y="56770"/>
                  </a:lnTo>
                  <a:lnTo>
                    <a:pt x="327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6297061" y="3501894"/>
              <a:ext cx="689134" cy="1193731"/>
            </a:xfrm>
            <a:custGeom>
              <a:rect b="b" l="l" r="r" t="t"/>
              <a:pathLst>
                <a:path extrusionOk="0" fill="none" h="56770" w="32773">
                  <a:moveTo>
                    <a:pt x="1058" y="56770"/>
                  </a:moveTo>
                  <a:lnTo>
                    <a:pt x="0" y="1269"/>
                  </a:lnTo>
                  <a:lnTo>
                    <a:pt x="32772" y="1"/>
                  </a:lnTo>
                  <a:lnTo>
                    <a:pt x="29389" y="56770"/>
                  </a:lnTo>
                  <a:lnTo>
                    <a:pt x="1058" y="5677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6339307" y="3548576"/>
              <a:ext cx="595751" cy="1147050"/>
            </a:xfrm>
            <a:custGeom>
              <a:rect b="b" l="l" r="r" t="t"/>
              <a:pathLst>
                <a:path extrusionOk="0" h="54550" w="28332">
                  <a:moveTo>
                    <a:pt x="28332" y="1"/>
                  </a:moveTo>
                  <a:lnTo>
                    <a:pt x="0" y="1269"/>
                  </a:lnTo>
                  <a:lnTo>
                    <a:pt x="951" y="54550"/>
                  </a:lnTo>
                  <a:lnTo>
                    <a:pt x="25372" y="54550"/>
                  </a:lnTo>
                  <a:lnTo>
                    <a:pt x="28332" y="1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6339307" y="3548576"/>
              <a:ext cx="595751" cy="1147050"/>
            </a:xfrm>
            <a:custGeom>
              <a:rect b="b" l="l" r="r" t="t"/>
              <a:pathLst>
                <a:path extrusionOk="0" fill="none" h="54550" w="28332">
                  <a:moveTo>
                    <a:pt x="951" y="54550"/>
                  </a:moveTo>
                  <a:lnTo>
                    <a:pt x="0" y="1269"/>
                  </a:lnTo>
                  <a:lnTo>
                    <a:pt x="28332" y="1"/>
                  </a:lnTo>
                  <a:lnTo>
                    <a:pt x="25372" y="54550"/>
                  </a:lnTo>
                  <a:lnTo>
                    <a:pt x="951" y="5455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6361534" y="3573032"/>
              <a:ext cx="551299" cy="1122595"/>
            </a:xfrm>
            <a:custGeom>
              <a:rect b="b" l="l" r="r" t="t"/>
              <a:pathLst>
                <a:path extrusionOk="0" h="53387" w="26218">
                  <a:moveTo>
                    <a:pt x="26218" y="0"/>
                  </a:moveTo>
                  <a:lnTo>
                    <a:pt x="0" y="1269"/>
                  </a:lnTo>
                  <a:lnTo>
                    <a:pt x="846" y="53387"/>
                  </a:lnTo>
                  <a:lnTo>
                    <a:pt x="23469" y="53387"/>
                  </a:lnTo>
                  <a:lnTo>
                    <a:pt x="26218" y="0"/>
                  </a:lnTo>
                  <a:close/>
                </a:path>
              </a:pathLst>
            </a:custGeom>
            <a:solidFill>
              <a:srgbClr val="89B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6361534" y="3573032"/>
              <a:ext cx="551299" cy="1122595"/>
            </a:xfrm>
            <a:custGeom>
              <a:rect b="b" l="l" r="r" t="t"/>
              <a:pathLst>
                <a:path extrusionOk="0" fill="none" h="53387" w="26218">
                  <a:moveTo>
                    <a:pt x="846" y="53387"/>
                  </a:moveTo>
                  <a:lnTo>
                    <a:pt x="0" y="1269"/>
                  </a:lnTo>
                  <a:lnTo>
                    <a:pt x="26218" y="0"/>
                  </a:lnTo>
                  <a:lnTo>
                    <a:pt x="23469" y="53387"/>
                  </a:lnTo>
                  <a:lnTo>
                    <a:pt x="846" y="53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7606418" y="3252921"/>
              <a:ext cx="4458" cy="26684"/>
            </a:xfrm>
            <a:custGeom>
              <a:rect b="b" l="l" r="r" t="t"/>
              <a:pathLst>
                <a:path extrusionOk="0" h="1269" w="212">
                  <a:moveTo>
                    <a:pt x="212" y="0"/>
                  </a:moveTo>
                  <a:lnTo>
                    <a:pt x="212" y="0"/>
                  </a:lnTo>
                  <a:lnTo>
                    <a:pt x="0" y="1269"/>
                  </a:lnTo>
                  <a:lnTo>
                    <a:pt x="0" y="1269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2C5F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7606418" y="3252921"/>
              <a:ext cx="4458" cy="26684"/>
            </a:xfrm>
            <a:custGeom>
              <a:rect b="b" l="l" r="r" t="t"/>
              <a:pathLst>
                <a:path extrusionOk="0" fill="none" h="1269" w="212">
                  <a:moveTo>
                    <a:pt x="212" y="0"/>
                  </a:moveTo>
                  <a:lnTo>
                    <a:pt x="212" y="0"/>
                  </a:lnTo>
                  <a:lnTo>
                    <a:pt x="0" y="1269"/>
                  </a:lnTo>
                  <a:lnTo>
                    <a:pt x="0" y="1269"/>
                  </a:lnTo>
                  <a:lnTo>
                    <a:pt x="21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5730186" y="3252921"/>
              <a:ext cx="1880637" cy="46702"/>
            </a:xfrm>
            <a:custGeom>
              <a:rect b="b" l="l" r="r" t="t"/>
              <a:pathLst>
                <a:path extrusionOk="0" h="2221" w="89437">
                  <a:moveTo>
                    <a:pt x="89437" y="0"/>
                  </a:moveTo>
                  <a:lnTo>
                    <a:pt x="1" y="952"/>
                  </a:lnTo>
                  <a:lnTo>
                    <a:pt x="107" y="2220"/>
                  </a:lnTo>
                  <a:lnTo>
                    <a:pt x="89225" y="1269"/>
                  </a:lnTo>
                  <a:lnTo>
                    <a:pt x="89437" y="0"/>
                  </a:lnTo>
                  <a:close/>
                </a:path>
              </a:pathLst>
            </a:custGeom>
            <a:solidFill>
              <a:srgbClr val="A2CB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5730186" y="3252921"/>
              <a:ext cx="1880637" cy="46702"/>
            </a:xfrm>
            <a:custGeom>
              <a:rect b="b" l="l" r="r" t="t"/>
              <a:pathLst>
                <a:path extrusionOk="0" fill="none" h="2221" w="89437">
                  <a:moveTo>
                    <a:pt x="89437" y="0"/>
                  </a:moveTo>
                  <a:lnTo>
                    <a:pt x="1" y="952"/>
                  </a:lnTo>
                  <a:lnTo>
                    <a:pt x="107" y="2220"/>
                  </a:lnTo>
                  <a:lnTo>
                    <a:pt x="89225" y="1269"/>
                  </a:lnTo>
                  <a:lnTo>
                    <a:pt x="8943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5701293" y="3219570"/>
              <a:ext cx="1940649" cy="53368"/>
            </a:xfrm>
            <a:custGeom>
              <a:rect b="b" l="l" r="r" t="t"/>
              <a:pathLst>
                <a:path extrusionOk="0" h="2538" w="92291">
                  <a:moveTo>
                    <a:pt x="92291" y="1"/>
                  </a:moveTo>
                  <a:lnTo>
                    <a:pt x="1" y="106"/>
                  </a:lnTo>
                  <a:lnTo>
                    <a:pt x="212" y="2538"/>
                  </a:lnTo>
                  <a:lnTo>
                    <a:pt x="92079" y="1586"/>
                  </a:lnTo>
                  <a:lnTo>
                    <a:pt x="92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5701293" y="3219570"/>
              <a:ext cx="1940649" cy="53368"/>
            </a:xfrm>
            <a:custGeom>
              <a:rect b="b" l="l" r="r" t="t"/>
              <a:pathLst>
                <a:path extrusionOk="0" fill="none" h="2538" w="92291">
                  <a:moveTo>
                    <a:pt x="1" y="106"/>
                  </a:moveTo>
                  <a:lnTo>
                    <a:pt x="212" y="2538"/>
                  </a:lnTo>
                  <a:lnTo>
                    <a:pt x="92079" y="1586"/>
                  </a:lnTo>
                  <a:lnTo>
                    <a:pt x="92291" y="1"/>
                  </a:lnTo>
                  <a:lnTo>
                    <a:pt x="1" y="10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5701293" y="3221799"/>
              <a:ext cx="11145" cy="21"/>
            </a:xfrm>
            <a:custGeom>
              <a:rect b="b" l="l" r="r" t="t"/>
              <a:pathLst>
                <a:path extrusionOk="0" h="1" w="530">
                  <a:moveTo>
                    <a:pt x="529" y="0"/>
                  </a:moveTo>
                  <a:lnTo>
                    <a:pt x="1" y="0"/>
                  </a:lnTo>
                  <a:lnTo>
                    <a:pt x="529" y="0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CAE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5701293" y="3221799"/>
              <a:ext cx="11145" cy="21"/>
            </a:xfrm>
            <a:custGeom>
              <a:rect b="b" l="l" r="r" t="t"/>
              <a:pathLst>
                <a:path extrusionOk="0" fill="none" h="1" w="530">
                  <a:moveTo>
                    <a:pt x="529" y="0"/>
                  </a:moveTo>
                  <a:lnTo>
                    <a:pt x="1" y="0"/>
                  </a:lnTo>
                  <a:lnTo>
                    <a:pt x="529" y="0"/>
                  </a:lnTo>
                  <a:lnTo>
                    <a:pt x="52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5701293" y="3221799"/>
              <a:ext cx="1936212" cy="51139"/>
            </a:xfrm>
            <a:custGeom>
              <a:rect b="b" l="l" r="r" t="t"/>
              <a:pathLst>
                <a:path extrusionOk="0" h="2432" w="92080">
                  <a:moveTo>
                    <a:pt x="1" y="0"/>
                  </a:moveTo>
                  <a:lnTo>
                    <a:pt x="212" y="2432"/>
                  </a:lnTo>
                  <a:lnTo>
                    <a:pt x="92079" y="1480"/>
                  </a:lnTo>
                  <a:lnTo>
                    <a:pt x="92079" y="952"/>
                  </a:lnTo>
                  <a:lnTo>
                    <a:pt x="635" y="2009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CAE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5701293" y="3221799"/>
              <a:ext cx="1936212" cy="51139"/>
            </a:xfrm>
            <a:custGeom>
              <a:rect b="b" l="l" r="r" t="t"/>
              <a:pathLst>
                <a:path extrusionOk="0" fill="none" h="2432" w="92080">
                  <a:moveTo>
                    <a:pt x="529" y="0"/>
                  </a:moveTo>
                  <a:lnTo>
                    <a:pt x="1" y="0"/>
                  </a:lnTo>
                  <a:lnTo>
                    <a:pt x="212" y="2432"/>
                  </a:lnTo>
                  <a:lnTo>
                    <a:pt x="92079" y="1480"/>
                  </a:lnTo>
                  <a:lnTo>
                    <a:pt x="92079" y="952"/>
                  </a:lnTo>
                  <a:lnTo>
                    <a:pt x="635" y="2009"/>
                  </a:lnTo>
                  <a:lnTo>
                    <a:pt x="52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5930268" y="2488213"/>
              <a:ext cx="495723" cy="611311"/>
            </a:xfrm>
            <a:custGeom>
              <a:rect b="b" l="l" r="r" t="t"/>
              <a:pathLst>
                <a:path extrusionOk="0" h="29072" w="23575">
                  <a:moveTo>
                    <a:pt x="952" y="0"/>
                  </a:moveTo>
                  <a:lnTo>
                    <a:pt x="0" y="106"/>
                  </a:lnTo>
                  <a:lnTo>
                    <a:pt x="1797" y="29072"/>
                  </a:lnTo>
                  <a:lnTo>
                    <a:pt x="23575" y="29072"/>
                  </a:lnTo>
                  <a:lnTo>
                    <a:pt x="23575" y="27909"/>
                  </a:lnTo>
                  <a:lnTo>
                    <a:pt x="2749" y="27909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B0D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5930268" y="2488213"/>
              <a:ext cx="495723" cy="611311"/>
            </a:xfrm>
            <a:custGeom>
              <a:rect b="b" l="l" r="r" t="t"/>
              <a:pathLst>
                <a:path extrusionOk="0" fill="none" h="29072" w="23575">
                  <a:moveTo>
                    <a:pt x="952" y="0"/>
                  </a:moveTo>
                  <a:lnTo>
                    <a:pt x="0" y="106"/>
                  </a:lnTo>
                  <a:lnTo>
                    <a:pt x="1797" y="29072"/>
                  </a:lnTo>
                  <a:lnTo>
                    <a:pt x="23575" y="29072"/>
                  </a:lnTo>
                  <a:lnTo>
                    <a:pt x="23575" y="27909"/>
                  </a:lnTo>
                  <a:lnTo>
                    <a:pt x="2749" y="27909"/>
                  </a:lnTo>
                  <a:lnTo>
                    <a:pt x="95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5950266" y="2419283"/>
              <a:ext cx="497973" cy="655806"/>
            </a:xfrm>
            <a:custGeom>
              <a:rect b="b" l="l" r="r" t="t"/>
              <a:pathLst>
                <a:path extrusionOk="0" h="31188" w="23682">
                  <a:moveTo>
                    <a:pt x="23681" y="1"/>
                  </a:moveTo>
                  <a:lnTo>
                    <a:pt x="1" y="2327"/>
                  </a:lnTo>
                  <a:lnTo>
                    <a:pt x="1798" y="31187"/>
                  </a:lnTo>
                  <a:lnTo>
                    <a:pt x="23470" y="31187"/>
                  </a:lnTo>
                  <a:lnTo>
                    <a:pt x="236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5950266" y="2419283"/>
              <a:ext cx="497973" cy="655806"/>
            </a:xfrm>
            <a:custGeom>
              <a:rect b="b" l="l" r="r" t="t"/>
              <a:pathLst>
                <a:path extrusionOk="0" fill="none" h="31188" w="23682">
                  <a:moveTo>
                    <a:pt x="1" y="2327"/>
                  </a:moveTo>
                  <a:lnTo>
                    <a:pt x="1798" y="31187"/>
                  </a:lnTo>
                  <a:lnTo>
                    <a:pt x="23470" y="31187"/>
                  </a:lnTo>
                  <a:lnTo>
                    <a:pt x="23681" y="1"/>
                  </a:lnTo>
                  <a:lnTo>
                    <a:pt x="1" y="23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5999177" y="2483755"/>
              <a:ext cx="397924" cy="526865"/>
            </a:xfrm>
            <a:custGeom>
              <a:rect b="b" l="l" r="r" t="t"/>
              <a:pathLst>
                <a:path extrusionOk="0" h="25056" w="18924">
                  <a:moveTo>
                    <a:pt x="18924" y="1"/>
                  </a:moveTo>
                  <a:lnTo>
                    <a:pt x="1" y="1904"/>
                  </a:lnTo>
                  <a:lnTo>
                    <a:pt x="1481" y="25055"/>
                  </a:lnTo>
                  <a:lnTo>
                    <a:pt x="18818" y="25055"/>
                  </a:lnTo>
                  <a:lnTo>
                    <a:pt x="18924" y="1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5999177" y="2483755"/>
              <a:ext cx="397924" cy="526865"/>
            </a:xfrm>
            <a:custGeom>
              <a:rect b="b" l="l" r="r" t="t"/>
              <a:pathLst>
                <a:path extrusionOk="0" fill="none" h="25056" w="18924">
                  <a:moveTo>
                    <a:pt x="1" y="1904"/>
                  </a:moveTo>
                  <a:lnTo>
                    <a:pt x="1481" y="25055"/>
                  </a:lnTo>
                  <a:lnTo>
                    <a:pt x="18818" y="25055"/>
                  </a:lnTo>
                  <a:lnTo>
                    <a:pt x="18924" y="1"/>
                  </a:lnTo>
                  <a:lnTo>
                    <a:pt x="1" y="19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6014738" y="2505982"/>
              <a:ext cx="366804" cy="482413"/>
            </a:xfrm>
            <a:custGeom>
              <a:rect b="b" l="l" r="r" t="t"/>
              <a:pathLst>
                <a:path extrusionOk="0" h="22942" w="17444">
                  <a:moveTo>
                    <a:pt x="17444" y="1"/>
                  </a:moveTo>
                  <a:lnTo>
                    <a:pt x="1" y="1692"/>
                  </a:lnTo>
                  <a:lnTo>
                    <a:pt x="1375" y="22941"/>
                  </a:lnTo>
                  <a:lnTo>
                    <a:pt x="17338" y="22941"/>
                  </a:lnTo>
                  <a:lnTo>
                    <a:pt x="17444" y="1"/>
                  </a:lnTo>
                  <a:close/>
                </a:path>
              </a:pathLst>
            </a:custGeom>
            <a:solidFill>
              <a:srgbClr val="CCE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6014738" y="2505982"/>
              <a:ext cx="366804" cy="482413"/>
            </a:xfrm>
            <a:custGeom>
              <a:rect b="b" l="l" r="r" t="t"/>
              <a:pathLst>
                <a:path extrusionOk="0" fill="none" h="22942" w="17444">
                  <a:moveTo>
                    <a:pt x="1" y="1692"/>
                  </a:moveTo>
                  <a:lnTo>
                    <a:pt x="1375" y="22941"/>
                  </a:lnTo>
                  <a:lnTo>
                    <a:pt x="17338" y="22941"/>
                  </a:lnTo>
                  <a:lnTo>
                    <a:pt x="17444" y="1"/>
                  </a:lnTo>
                  <a:lnTo>
                    <a:pt x="1" y="169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6097000" y="2510440"/>
              <a:ext cx="228968" cy="480163"/>
            </a:xfrm>
            <a:custGeom>
              <a:rect b="b" l="l" r="r" t="t"/>
              <a:pathLst>
                <a:path extrusionOk="0" h="22835" w="10889">
                  <a:moveTo>
                    <a:pt x="10889" y="0"/>
                  </a:moveTo>
                  <a:lnTo>
                    <a:pt x="10254" y="106"/>
                  </a:lnTo>
                  <a:lnTo>
                    <a:pt x="10889" y="106"/>
                  </a:lnTo>
                  <a:lnTo>
                    <a:pt x="10889" y="0"/>
                  </a:lnTo>
                  <a:close/>
                  <a:moveTo>
                    <a:pt x="9832" y="106"/>
                  </a:moveTo>
                  <a:lnTo>
                    <a:pt x="9620" y="212"/>
                  </a:lnTo>
                  <a:lnTo>
                    <a:pt x="10254" y="106"/>
                  </a:lnTo>
                  <a:close/>
                  <a:moveTo>
                    <a:pt x="9620" y="212"/>
                  </a:moveTo>
                  <a:lnTo>
                    <a:pt x="3277" y="740"/>
                  </a:lnTo>
                  <a:lnTo>
                    <a:pt x="3277" y="846"/>
                  </a:lnTo>
                  <a:lnTo>
                    <a:pt x="9620" y="212"/>
                  </a:lnTo>
                  <a:close/>
                  <a:moveTo>
                    <a:pt x="0" y="22729"/>
                  </a:moveTo>
                  <a:lnTo>
                    <a:pt x="0" y="22835"/>
                  </a:lnTo>
                  <a:lnTo>
                    <a:pt x="5603" y="22835"/>
                  </a:lnTo>
                  <a:lnTo>
                    <a:pt x="5603" y="22729"/>
                  </a:lnTo>
                  <a:close/>
                  <a:moveTo>
                    <a:pt x="6977" y="22729"/>
                  </a:moveTo>
                  <a:lnTo>
                    <a:pt x="6872" y="22835"/>
                  </a:lnTo>
                  <a:lnTo>
                    <a:pt x="8352" y="22835"/>
                  </a:lnTo>
                  <a:lnTo>
                    <a:pt x="8352" y="22729"/>
                  </a:lnTo>
                  <a:close/>
                </a:path>
              </a:pathLst>
            </a:custGeom>
            <a:solidFill>
              <a:srgbClr val="ACC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6097000" y="2988388"/>
              <a:ext cx="117817" cy="2229"/>
            </a:xfrm>
            <a:custGeom>
              <a:rect b="b" l="l" r="r" t="t"/>
              <a:pathLst>
                <a:path extrusionOk="0" fill="none" h="106" w="5603">
                  <a:moveTo>
                    <a:pt x="5603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5603" y="106"/>
                  </a:lnTo>
                  <a:lnTo>
                    <a:pt x="560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6241484" y="2988388"/>
              <a:ext cx="31142" cy="2229"/>
            </a:xfrm>
            <a:custGeom>
              <a:rect b="b" l="l" r="r" t="t"/>
              <a:pathLst>
                <a:path extrusionOk="0" fill="none" h="106" w="1481">
                  <a:moveTo>
                    <a:pt x="1481" y="0"/>
                  </a:moveTo>
                  <a:lnTo>
                    <a:pt x="106" y="0"/>
                  </a:lnTo>
                  <a:lnTo>
                    <a:pt x="1" y="106"/>
                  </a:lnTo>
                  <a:lnTo>
                    <a:pt x="1481" y="106"/>
                  </a:lnTo>
                  <a:lnTo>
                    <a:pt x="148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6165909" y="2514877"/>
              <a:ext cx="133398" cy="13373"/>
            </a:xfrm>
            <a:custGeom>
              <a:rect b="b" l="l" r="r" t="t"/>
              <a:pathLst>
                <a:path extrusionOk="0" fill="none" h="636" w="6344">
                  <a:moveTo>
                    <a:pt x="6343" y="1"/>
                  </a:moveTo>
                  <a:lnTo>
                    <a:pt x="0" y="529"/>
                  </a:lnTo>
                  <a:lnTo>
                    <a:pt x="0" y="635"/>
                  </a:lnTo>
                  <a:lnTo>
                    <a:pt x="6343" y="1"/>
                  </a:lnTo>
                  <a:lnTo>
                    <a:pt x="634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6299290" y="2510440"/>
              <a:ext cx="26684" cy="4458"/>
            </a:xfrm>
            <a:custGeom>
              <a:rect b="b" l="l" r="r" t="t"/>
              <a:pathLst>
                <a:path extrusionOk="0" fill="none" h="212" w="1269">
                  <a:moveTo>
                    <a:pt x="1269" y="0"/>
                  </a:moveTo>
                  <a:lnTo>
                    <a:pt x="0" y="212"/>
                  </a:lnTo>
                  <a:lnTo>
                    <a:pt x="0" y="212"/>
                  </a:lnTo>
                  <a:lnTo>
                    <a:pt x="212" y="106"/>
                  </a:lnTo>
                  <a:lnTo>
                    <a:pt x="1269" y="106"/>
                  </a:lnTo>
                  <a:lnTo>
                    <a:pt x="126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6097000" y="2508211"/>
              <a:ext cx="268984" cy="480184"/>
            </a:xfrm>
            <a:custGeom>
              <a:rect b="b" l="l" r="r" t="t"/>
              <a:pathLst>
                <a:path extrusionOk="0" h="22836" w="12792">
                  <a:moveTo>
                    <a:pt x="9620" y="318"/>
                  </a:moveTo>
                  <a:lnTo>
                    <a:pt x="3277" y="952"/>
                  </a:lnTo>
                  <a:lnTo>
                    <a:pt x="0" y="22835"/>
                  </a:lnTo>
                  <a:lnTo>
                    <a:pt x="5603" y="22835"/>
                  </a:lnTo>
                  <a:lnTo>
                    <a:pt x="9620" y="318"/>
                  </a:lnTo>
                  <a:close/>
                  <a:moveTo>
                    <a:pt x="12792" y="1"/>
                  </a:moveTo>
                  <a:lnTo>
                    <a:pt x="10889" y="212"/>
                  </a:lnTo>
                  <a:lnTo>
                    <a:pt x="6977" y="22835"/>
                  </a:lnTo>
                  <a:lnTo>
                    <a:pt x="8352" y="22835"/>
                  </a:lnTo>
                  <a:lnTo>
                    <a:pt x="12792" y="1"/>
                  </a:lnTo>
                  <a:close/>
                </a:path>
              </a:pathLst>
            </a:custGeom>
            <a:solidFill>
              <a:srgbClr val="E6F3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6097000" y="2514877"/>
              <a:ext cx="202306" cy="473518"/>
            </a:xfrm>
            <a:custGeom>
              <a:rect b="b" l="l" r="r" t="t"/>
              <a:pathLst>
                <a:path extrusionOk="0" fill="none" h="22519" w="9621">
                  <a:moveTo>
                    <a:pt x="9620" y="1"/>
                  </a:moveTo>
                  <a:lnTo>
                    <a:pt x="3277" y="635"/>
                  </a:lnTo>
                  <a:lnTo>
                    <a:pt x="0" y="22518"/>
                  </a:lnTo>
                  <a:lnTo>
                    <a:pt x="5603" y="22518"/>
                  </a:lnTo>
                  <a:lnTo>
                    <a:pt x="962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6303727" y="2512648"/>
              <a:ext cx="22247" cy="21"/>
            </a:xfrm>
            <a:custGeom>
              <a:rect b="b" l="l" r="r" t="t"/>
              <a:pathLst>
                <a:path extrusionOk="0" fill="none" h="1" w="1058">
                  <a:moveTo>
                    <a:pt x="1058" y="1"/>
                  </a:moveTo>
                  <a:lnTo>
                    <a:pt x="1" y="1"/>
                  </a:lnTo>
                  <a:lnTo>
                    <a:pt x="1058" y="1"/>
                  </a:lnTo>
                  <a:lnTo>
                    <a:pt x="105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6243713" y="2508211"/>
              <a:ext cx="122275" cy="480184"/>
            </a:xfrm>
            <a:custGeom>
              <a:rect b="b" l="l" r="r" t="t"/>
              <a:pathLst>
                <a:path extrusionOk="0" fill="none" h="22836" w="5815">
                  <a:moveTo>
                    <a:pt x="5815" y="1"/>
                  </a:moveTo>
                  <a:lnTo>
                    <a:pt x="3912" y="212"/>
                  </a:lnTo>
                  <a:lnTo>
                    <a:pt x="0" y="22835"/>
                  </a:lnTo>
                  <a:lnTo>
                    <a:pt x="1375" y="22835"/>
                  </a:lnTo>
                  <a:lnTo>
                    <a:pt x="581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7119576" y="1863552"/>
              <a:ext cx="426816" cy="111151"/>
            </a:xfrm>
            <a:custGeom>
              <a:rect b="b" l="l" r="r" t="t"/>
              <a:pathLst>
                <a:path extrusionOk="0" h="5286" w="20298">
                  <a:moveTo>
                    <a:pt x="20298" y="0"/>
                  </a:moveTo>
                  <a:lnTo>
                    <a:pt x="0" y="106"/>
                  </a:lnTo>
                  <a:lnTo>
                    <a:pt x="423" y="5074"/>
                  </a:lnTo>
                  <a:lnTo>
                    <a:pt x="19875" y="5286"/>
                  </a:lnTo>
                  <a:lnTo>
                    <a:pt x="20298" y="0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7119576" y="1863552"/>
              <a:ext cx="426816" cy="111151"/>
            </a:xfrm>
            <a:custGeom>
              <a:rect b="b" l="l" r="r" t="t"/>
              <a:pathLst>
                <a:path extrusionOk="0" fill="none" h="5286" w="20298">
                  <a:moveTo>
                    <a:pt x="0" y="106"/>
                  </a:moveTo>
                  <a:lnTo>
                    <a:pt x="423" y="5074"/>
                  </a:lnTo>
                  <a:lnTo>
                    <a:pt x="19875" y="5286"/>
                  </a:lnTo>
                  <a:lnTo>
                    <a:pt x="20298" y="0"/>
                  </a:lnTo>
                  <a:lnTo>
                    <a:pt x="0" y="10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7148468" y="1970249"/>
              <a:ext cx="21" cy="15581"/>
            </a:xfrm>
            <a:custGeom>
              <a:rect b="b" l="l" r="r" t="t"/>
              <a:pathLst>
                <a:path extrusionOk="0" h="741" w="1">
                  <a:moveTo>
                    <a:pt x="1" y="0"/>
                  </a:moveTo>
                  <a:lnTo>
                    <a:pt x="1" y="740"/>
                  </a:lnTo>
                  <a:lnTo>
                    <a:pt x="1" y="74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AE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7148468" y="1970249"/>
              <a:ext cx="21" cy="15581"/>
            </a:xfrm>
            <a:custGeom>
              <a:rect b="b" l="l" r="r" t="t"/>
              <a:pathLst>
                <a:path extrusionOk="0" fill="none" h="741" w="1">
                  <a:moveTo>
                    <a:pt x="1" y="0"/>
                  </a:moveTo>
                  <a:lnTo>
                    <a:pt x="1" y="740"/>
                  </a:lnTo>
                  <a:lnTo>
                    <a:pt x="1" y="74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7148468" y="1970249"/>
              <a:ext cx="369033" cy="15581"/>
            </a:xfrm>
            <a:custGeom>
              <a:rect b="b" l="l" r="r" t="t"/>
              <a:pathLst>
                <a:path extrusionOk="0" h="741" w="17550">
                  <a:moveTo>
                    <a:pt x="1" y="0"/>
                  </a:moveTo>
                  <a:lnTo>
                    <a:pt x="1" y="740"/>
                  </a:lnTo>
                  <a:lnTo>
                    <a:pt x="17549" y="635"/>
                  </a:lnTo>
                  <a:lnTo>
                    <a:pt x="17549" y="212"/>
                  </a:lnTo>
                  <a:lnTo>
                    <a:pt x="15118" y="2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2CB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7148468" y="1970249"/>
              <a:ext cx="369033" cy="15581"/>
            </a:xfrm>
            <a:custGeom>
              <a:rect b="b" l="l" r="r" t="t"/>
              <a:pathLst>
                <a:path extrusionOk="0" fill="none" h="741" w="17550">
                  <a:moveTo>
                    <a:pt x="1" y="0"/>
                  </a:moveTo>
                  <a:lnTo>
                    <a:pt x="1" y="740"/>
                  </a:lnTo>
                  <a:lnTo>
                    <a:pt x="17549" y="635"/>
                  </a:lnTo>
                  <a:lnTo>
                    <a:pt x="17549" y="212"/>
                  </a:lnTo>
                  <a:lnTo>
                    <a:pt x="15118" y="21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7148468" y="1968020"/>
              <a:ext cx="317894" cy="6687"/>
            </a:xfrm>
            <a:custGeom>
              <a:rect b="b" l="l" r="r" t="t"/>
              <a:pathLst>
                <a:path extrusionOk="0" h="318" w="15118">
                  <a:moveTo>
                    <a:pt x="1" y="1"/>
                  </a:moveTo>
                  <a:lnTo>
                    <a:pt x="1" y="106"/>
                  </a:lnTo>
                  <a:lnTo>
                    <a:pt x="15118" y="318"/>
                  </a:lnTo>
                  <a:lnTo>
                    <a:pt x="15118" y="3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77A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7148468" y="1968020"/>
              <a:ext cx="317894" cy="6687"/>
            </a:xfrm>
            <a:custGeom>
              <a:rect b="b" l="l" r="r" t="t"/>
              <a:pathLst>
                <a:path extrusionOk="0" fill="none" h="318" w="15118">
                  <a:moveTo>
                    <a:pt x="1" y="1"/>
                  </a:moveTo>
                  <a:lnTo>
                    <a:pt x="1" y="106"/>
                  </a:lnTo>
                  <a:lnTo>
                    <a:pt x="1" y="106"/>
                  </a:lnTo>
                  <a:lnTo>
                    <a:pt x="15118" y="3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6772780" y="2485984"/>
              <a:ext cx="524636" cy="613540"/>
            </a:xfrm>
            <a:custGeom>
              <a:rect b="b" l="l" r="r" t="t"/>
              <a:pathLst>
                <a:path extrusionOk="0" h="29178" w="24950">
                  <a:moveTo>
                    <a:pt x="1" y="0"/>
                  </a:moveTo>
                  <a:lnTo>
                    <a:pt x="1375" y="28649"/>
                  </a:lnTo>
                  <a:lnTo>
                    <a:pt x="24950" y="29178"/>
                  </a:lnTo>
                  <a:lnTo>
                    <a:pt x="24950" y="28121"/>
                  </a:lnTo>
                  <a:lnTo>
                    <a:pt x="2326" y="27592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B0D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6772780" y="2485984"/>
              <a:ext cx="524636" cy="613540"/>
            </a:xfrm>
            <a:custGeom>
              <a:rect b="b" l="l" r="r" t="t"/>
              <a:pathLst>
                <a:path extrusionOk="0" fill="none" h="29178" w="24950">
                  <a:moveTo>
                    <a:pt x="1" y="0"/>
                  </a:moveTo>
                  <a:lnTo>
                    <a:pt x="1375" y="28649"/>
                  </a:lnTo>
                  <a:lnTo>
                    <a:pt x="24950" y="29178"/>
                  </a:lnTo>
                  <a:lnTo>
                    <a:pt x="24950" y="28121"/>
                  </a:lnTo>
                  <a:lnTo>
                    <a:pt x="2326" y="27592"/>
                  </a:lnTo>
                  <a:lnTo>
                    <a:pt x="1058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6795007" y="2463757"/>
              <a:ext cx="549091" cy="613540"/>
            </a:xfrm>
            <a:custGeom>
              <a:rect b="b" l="l" r="r" t="t"/>
              <a:pathLst>
                <a:path extrusionOk="0" h="29178" w="26113">
                  <a:moveTo>
                    <a:pt x="1" y="0"/>
                  </a:moveTo>
                  <a:lnTo>
                    <a:pt x="1269" y="28649"/>
                  </a:lnTo>
                  <a:lnTo>
                    <a:pt x="24950" y="29178"/>
                  </a:lnTo>
                  <a:lnTo>
                    <a:pt x="26113" y="5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6795007" y="2463757"/>
              <a:ext cx="549091" cy="613540"/>
            </a:xfrm>
            <a:custGeom>
              <a:rect b="b" l="l" r="r" t="t"/>
              <a:pathLst>
                <a:path extrusionOk="0" fill="none" h="29178" w="26113">
                  <a:moveTo>
                    <a:pt x="1" y="0"/>
                  </a:moveTo>
                  <a:lnTo>
                    <a:pt x="1269" y="28649"/>
                  </a:lnTo>
                  <a:lnTo>
                    <a:pt x="24950" y="29178"/>
                  </a:lnTo>
                  <a:lnTo>
                    <a:pt x="26113" y="52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6846147" y="2519335"/>
              <a:ext cx="442377" cy="491287"/>
            </a:xfrm>
            <a:custGeom>
              <a:rect b="b" l="l" r="r" t="t"/>
              <a:pathLst>
                <a:path extrusionOk="0" h="23364" w="21038">
                  <a:moveTo>
                    <a:pt x="0" y="0"/>
                  </a:moveTo>
                  <a:lnTo>
                    <a:pt x="1163" y="22940"/>
                  </a:lnTo>
                  <a:lnTo>
                    <a:pt x="19981" y="23363"/>
                  </a:lnTo>
                  <a:lnTo>
                    <a:pt x="21038" y="8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6846147" y="2519335"/>
              <a:ext cx="442377" cy="491287"/>
            </a:xfrm>
            <a:custGeom>
              <a:rect b="b" l="l" r="r" t="t"/>
              <a:pathLst>
                <a:path extrusionOk="0" fill="none" h="23364" w="21038">
                  <a:moveTo>
                    <a:pt x="0" y="0"/>
                  </a:moveTo>
                  <a:lnTo>
                    <a:pt x="1163" y="22940"/>
                  </a:lnTo>
                  <a:lnTo>
                    <a:pt x="19981" y="23363"/>
                  </a:lnTo>
                  <a:lnTo>
                    <a:pt x="21038" y="84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6863916" y="2537103"/>
              <a:ext cx="406819" cy="453500"/>
            </a:xfrm>
            <a:custGeom>
              <a:rect b="b" l="l" r="r" t="t"/>
              <a:pathLst>
                <a:path extrusionOk="0" h="21567" w="19347">
                  <a:moveTo>
                    <a:pt x="1" y="1"/>
                  </a:moveTo>
                  <a:lnTo>
                    <a:pt x="952" y="21144"/>
                  </a:lnTo>
                  <a:lnTo>
                    <a:pt x="18396" y="21567"/>
                  </a:lnTo>
                  <a:lnTo>
                    <a:pt x="19347" y="10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CE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6863916" y="2537103"/>
              <a:ext cx="406819" cy="453500"/>
            </a:xfrm>
            <a:custGeom>
              <a:rect b="b" l="l" r="r" t="t"/>
              <a:pathLst>
                <a:path extrusionOk="0" fill="none" h="21567" w="19347">
                  <a:moveTo>
                    <a:pt x="1" y="1"/>
                  </a:moveTo>
                  <a:lnTo>
                    <a:pt x="952" y="21144"/>
                  </a:lnTo>
                  <a:lnTo>
                    <a:pt x="18396" y="21567"/>
                  </a:lnTo>
                  <a:lnTo>
                    <a:pt x="19347" y="105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6935054" y="2981722"/>
              <a:ext cx="124504" cy="4458"/>
            </a:xfrm>
            <a:custGeom>
              <a:rect b="b" l="l" r="r" t="t"/>
              <a:pathLst>
                <a:path extrusionOk="0" h="212" w="5921">
                  <a:moveTo>
                    <a:pt x="1" y="0"/>
                  </a:moveTo>
                  <a:lnTo>
                    <a:pt x="1" y="0"/>
                  </a:lnTo>
                  <a:lnTo>
                    <a:pt x="5921" y="2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CC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6935054" y="2981722"/>
              <a:ext cx="124504" cy="4458"/>
            </a:xfrm>
            <a:custGeom>
              <a:rect b="b" l="l" r="r" t="t"/>
              <a:pathLst>
                <a:path extrusionOk="0" fill="none" h="212" w="5921">
                  <a:moveTo>
                    <a:pt x="1" y="0"/>
                  </a:moveTo>
                  <a:lnTo>
                    <a:pt x="1" y="0"/>
                  </a:lnTo>
                  <a:lnTo>
                    <a:pt x="5921" y="21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6935054" y="2543790"/>
              <a:ext cx="168977" cy="442377"/>
            </a:xfrm>
            <a:custGeom>
              <a:rect b="b" l="l" r="r" t="t"/>
              <a:pathLst>
                <a:path extrusionOk="0" h="21038" w="8036">
                  <a:moveTo>
                    <a:pt x="1904" y="0"/>
                  </a:moveTo>
                  <a:lnTo>
                    <a:pt x="1" y="20826"/>
                  </a:lnTo>
                  <a:lnTo>
                    <a:pt x="5921" y="21037"/>
                  </a:lnTo>
                  <a:lnTo>
                    <a:pt x="8035" y="317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E6F3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6935054" y="2543790"/>
              <a:ext cx="168977" cy="442377"/>
            </a:xfrm>
            <a:custGeom>
              <a:rect b="b" l="l" r="r" t="t"/>
              <a:pathLst>
                <a:path extrusionOk="0" fill="none" h="21038" w="8036">
                  <a:moveTo>
                    <a:pt x="2221" y="0"/>
                  </a:moveTo>
                  <a:lnTo>
                    <a:pt x="1904" y="0"/>
                  </a:lnTo>
                  <a:lnTo>
                    <a:pt x="1" y="20826"/>
                  </a:lnTo>
                  <a:lnTo>
                    <a:pt x="5921" y="21037"/>
                  </a:lnTo>
                  <a:lnTo>
                    <a:pt x="8035" y="317"/>
                  </a:lnTo>
                  <a:lnTo>
                    <a:pt x="222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7112910" y="2552664"/>
              <a:ext cx="33350" cy="433503"/>
            </a:xfrm>
            <a:custGeom>
              <a:rect b="b" l="l" r="r" t="t"/>
              <a:pathLst>
                <a:path extrusionOk="0" h="20616" w="1586">
                  <a:moveTo>
                    <a:pt x="0" y="20615"/>
                  </a:moveTo>
                  <a:lnTo>
                    <a:pt x="0" y="20615"/>
                  </a:lnTo>
                  <a:lnTo>
                    <a:pt x="423" y="20615"/>
                  </a:lnTo>
                  <a:lnTo>
                    <a:pt x="0" y="20615"/>
                  </a:lnTo>
                  <a:close/>
                  <a:moveTo>
                    <a:pt x="1374" y="1"/>
                  </a:moveTo>
                  <a:lnTo>
                    <a:pt x="1374" y="1"/>
                  </a:lnTo>
                  <a:lnTo>
                    <a:pt x="1586" y="1"/>
                  </a:lnTo>
                  <a:lnTo>
                    <a:pt x="1374" y="1"/>
                  </a:lnTo>
                  <a:close/>
                </a:path>
              </a:pathLst>
            </a:custGeom>
            <a:solidFill>
              <a:srgbClr val="ACC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7112910" y="2986159"/>
              <a:ext cx="8916" cy="21"/>
            </a:xfrm>
            <a:custGeom>
              <a:rect b="b" l="l" r="r" t="t"/>
              <a:pathLst>
                <a:path extrusionOk="0" fill="none" h="1" w="424">
                  <a:moveTo>
                    <a:pt x="0" y="0"/>
                  </a:moveTo>
                  <a:lnTo>
                    <a:pt x="0" y="0"/>
                  </a:lnTo>
                  <a:lnTo>
                    <a:pt x="42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7141802" y="2552664"/>
              <a:ext cx="4458" cy="21"/>
            </a:xfrm>
            <a:custGeom>
              <a:rect b="b" l="l" r="r" t="t"/>
              <a:pathLst>
                <a:path extrusionOk="0" fill="none" h="1" w="212">
                  <a:moveTo>
                    <a:pt x="0" y="1"/>
                  </a:moveTo>
                  <a:lnTo>
                    <a:pt x="0" y="1"/>
                  </a:lnTo>
                  <a:lnTo>
                    <a:pt x="212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7112910" y="2552664"/>
              <a:ext cx="66699" cy="433503"/>
            </a:xfrm>
            <a:custGeom>
              <a:rect b="b" l="l" r="r" t="t"/>
              <a:pathLst>
                <a:path extrusionOk="0" h="20616" w="3172">
                  <a:moveTo>
                    <a:pt x="1374" y="1"/>
                  </a:moveTo>
                  <a:lnTo>
                    <a:pt x="0" y="20615"/>
                  </a:lnTo>
                  <a:lnTo>
                    <a:pt x="1374" y="20615"/>
                  </a:lnTo>
                  <a:lnTo>
                    <a:pt x="3172" y="1"/>
                  </a:lnTo>
                  <a:close/>
                </a:path>
              </a:pathLst>
            </a:custGeom>
            <a:solidFill>
              <a:srgbClr val="E6F3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7112910" y="2552664"/>
              <a:ext cx="66699" cy="433503"/>
            </a:xfrm>
            <a:custGeom>
              <a:rect b="b" l="l" r="r" t="t"/>
              <a:pathLst>
                <a:path extrusionOk="0" fill="none" h="20616" w="3172">
                  <a:moveTo>
                    <a:pt x="1374" y="1"/>
                  </a:moveTo>
                  <a:lnTo>
                    <a:pt x="0" y="20615"/>
                  </a:lnTo>
                  <a:lnTo>
                    <a:pt x="423" y="20615"/>
                  </a:lnTo>
                  <a:lnTo>
                    <a:pt x="1374" y="20615"/>
                  </a:lnTo>
                  <a:lnTo>
                    <a:pt x="3172" y="1"/>
                  </a:lnTo>
                  <a:lnTo>
                    <a:pt x="1586" y="1"/>
                  </a:lnTo>
                  <a:lnTo>
                    <a:pt x="137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6763885" y="4006505"/>
              <a:ext cx="93383" cy="260110"/>
            </a:xfrm>
            <a:custGeom>
              <a:rect b="b" l="l" r="r" t="t"/>
              <a:pathLst>
                <a:path extrusionOk="0" h="12370" w="4441">
                  <a:moveTo>
                    <a:pt x="1" y="1"/>
                  </a:moveTo>
                  <a:lnTo>
                    <a:pt x="529" y="12370"/>
                  </a:lnTo>
                  <a:lnTo>
                    <a:pt x="3595" y="1237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6412653" y="3355181"/>
              <a:ext cx="422379" cy="133398"/>
            </a:xfrm>
            <a:custGeom>
              <a:rect b="b" l="l" r="r" t="t"/>
              <a:pathLst>
                <a:path extrusionOk="0" h="6344" w="20087">
                  <a:moveTo>
                    <a:pt x="20087" y="0"/>
                  </a:moveTo>
                  <a:lnTo>
                    <a:pt x="1" y="529"/>
                  </a:lnTo>
                  <a:lnTo>
                    <a:pt x="846" y="6343"/>
                  </a:lnTo>
                  <a:lnTo>
                    <a:pt x="19558" y="6026"/>
                  </a:lnTo>
                  <a:lnTo>
                    <a:pt x="20087" y="0"/>
                  </a:lnTo>
                  <a:close/>
                </a:path>
              </a:pathLst>
            </a:custGeom>
            <a:solidFill>
              <a:srgbClr val="A2CB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6412653" y="3355181"/>
              <a:ext cx="422379" cy="133398"/>
            </a:xfrm>
            <a:custGeom>
              <a:rect b="b" l="l" r="r" t="t"/>
              <a:pathLst>
                <a:path extrusionOk="0" fill="none" h="6344" w="20087">
                  <a:moveTo>
                    <a:pt x="20087" y="0"/>
                  </a:moveTo>
                  <a:lnTo>
                    <a:pt x="1" y="529"/>
                  </a:lnTo>
                  <a:lnTo>
                    <a:pt x="846" y="6343"/>
                  </a:lnTo>
                  <a:lnTo>
                    <a:pt x="19558" y="6026"/>
                  </a:lnTo>
                  <a:lnTo>
                    <a:pt x="200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6434880" y="3339620"/>
              <a:ext cx="422379" cy="133398"/>
            </a:xfrm>
            <a:custGeom>
              <a:rect b="b" l="l" r="r" t="t"/>
              <a:pathLst>
                <a:path extrusionOk="0" h="6344" w="20087">
                  <a:moveTo>
                    <a:pt x="20087" y="0"/>
                  </a:moveTo>
                  <a:lnTo>
                    <a:pt x="1" y="529"/>
                  </a:lnTo>
                  <a:lnTo>
                    <a:pt x="847" y="6343"/>
                  </a:lnTo>
                  <a:lnTo>
                    <a:pt x="19558" y="6026"/>
                  </a:lnTo>
                  <a:lnTo>
                    <a:pt x="200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6392655" y="3610819"/>
              <a:ext cx="489058" cy="364575"/>
            </a:xfrm>
            <a:custGeom>
              <a:rect b="b" l="l" r="r" t="t"/>
              <a:pathLst>
                <a:path extrusionOk="0" h="17338" w="23258">
                  <a:moveTo>
                    <a:pt x="23258" y="1"/>
                  </a:moveTo>
                  <a:lnTo>
                    <a:pt x="0" y="1375"/>
                  </a:lnTo>
                  <a:lnTo>
                    <a:pt x="106" y="17338"/>
                  </a:lnTo>
                  <a:lnTo>
                    <a:pt x="22201" y="16915"/>
                  </a:lnTo>
                  <a:lnTo>
                    <a:pt x="23258" y="1"/>
                  </a:lnTo>
                  <a:close/>
                </a:path>
              </a:pathLst>
            </a:custGeom>
            <a:solidFill>
              <a:srgbClr val="6D9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6392655" y="3610819"/>
              <a:ext cx="489058" cy="364575"/>
            </a:xfrm>
            <a:custGeom>
              <a:rect b="b" l="l" r="r" t="t"/>
              <a:pathLst>
                <a:path extrusionOk="0" fill="none" h="17338" w="23258">
                  <a:moveTo>
                    <a:pt x="23258" y="1"/>
                  </a:moveTo>
                  <a:lnTo>
                    <a:pt x="0" y="1375"/>
                  </a:lnTo>
                  <a:lnTo>
                    <a:pt x="106" y="17338"/>
                  </a:lnTo>
                  <a:lnTo>
                    <a:pt x="22201" y="16915"/>
                  </a:lnTo>
                  <a:lnTo>
                    <a:pt x="2325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6410424" y="4286620"/>
              <a:ext cx="424608" cy="373469"/>
            </a:xfrm>
            <a:custGeom>
              <a:rect b="b" l="l" r="r" t="t"/>
              <a:pathLst>
                <a:path extrusionOk="0" h="17761" w="20193">
                  <a:moveTo>
                    <a:pt x="1" y="0"/>
                  </a:moveTo>
                  <a:lnTo>
                    <a:pt x="107" y="17760"/>
                  </a:lnTo>
                  <a:lnTo>
                    <a:pt x="19347" y="17655"/>
                  </a:lnTo>
                  <a:lnTo>
                    <a:pt x="20193" y="3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9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6410424" y="4286620"/>
              <a:ext cx="424608" cy="373469"/>
            </a:xfrm>
            <a:custGeom>
              <a:rect b="b" l="l" r="r" t="t"/>
              <a:pathLst>
                <a:path extrusionOk="0" fill="none" h="17761" w="20193">
                  <a:moveTo>
                    <a:pt x="1" y="0"/>
                  </a:moveTo>
                  <a:lnTo>
                    <a:pt x="107" y="17760"/>
                  </a:lnTo>
                  <a:lnTo>
                    <a:pt x="19347" y="17655"/>
                  </a:lnTo>
                  <a:lnTo>
                    <a:pt x="20193" y="3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4572000" y="4682306"/>
              <a:ext cx="4001323" cy="20018"/>
            </a:xfrm>
            <a:custGeom>
              <a:rect b="b" l="l" r="r" t="t"/>
              <a:pathLst>
                <a:path extrusionOk="0" h="952" w="190290">
                  <a:moveTo>
                    <a:pt x="95145" y="1"/>
                  </a:moveTo>
                  <a:lnTo>
                    <a:pt x="60259" y="106"/>
                  </a:lnTo>
                  <a:lnTo>
                    <a:pt x="44084" y="212"/>
                  </a:lnTo>
                  <a:lnTo>
                    <a:pt x="29707" y="318"/>
                  </a:lnTo>
                  <a:lnTo>
                    <a:pt x="17550" y="529"/>
                  </a:lnTo>
                  <a:lnTo>
                    <a:pt x="8141" y="635"/>
                  </a:lnTo>
                  <a:lnTo>
                    <a:pt x="2115" y="741"/>
                  </a:lnTo>
                  <a:lnTo>
                    <a:pt x="1" y="741"/>
                  </a:lnTo>
                  <a:lnTo>
                    <a:pt x="1" y="846"/>
                  </a:lnTo>
                  <a:lnTo>
                    <a:pt x="95145" y="952"/>
                  </a:lnTo>
                  <a:lnTo>
                    <a:pt x="190290" y="846"/>
                  </a:lnTo>
                  <a:lnTo>
                    <a:pt x="190290" y="741"/>
                  </a:lnTo>
                  <a:lnTo>
                    <a:pt x="188175" y="741"/>
                  </a:lnTo>
                  <a:lnTo>
                    <a:pt x="182149" y="635"/>
                  </a:lnTo>
                  <a:lnTo>
                    <a:pt x="172741" y="529"/>
                  </a:lnTo>
                  <a:lnTo>
                    <a:pt x="160583" y="318"/>
                  </a:lnTo>
                  <a:lnTo>
                    <a:pt x="146206" y="212"/>
                  </a:lnTo>
                  <a:lnTo>
                    <a:pt x="130031" y="106"/>
                  </a:lnTo>
                  <a:lnTo>
                    <a:pt x="95145" y="1"/>
                  </a:lnTo>
                  <a:close/>
                </a:path>
              </a:pathLst>
            </a:custGeom>
            <a:solidFill>
              <a:srgbClr val="598A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7817603" y="3292938"/>
              <a:ext cx="140064" cy="53368"/>
            </a:xfrm>
            <a:custGeom>
              <a:rect b="b" l="l" r="r" t="t"/>
              <a:pathLst>
                <a:path extrusionOk="0" h="2538" w="6661">
                  <a:moveTo>
                    <a:pt x="0" y="0"/>
                  </a:moveTo>
                  <a:lnTo>
                    <a:pt x="952" y="529"/>
                  </a:lnTo>
                  <a:lnTo>
                    <a:pt x="1692" y="952"/>
                  </a:lnTo>
                  <a:lnTo>
                    <a:pt x="2537" y="1269"/>
                  </a:lnTo>
                  <a:lnTo>
                    <a:pt x="3489" y="1692"/>
                  </a:lnTo>
                  <a:lnTo>
                    <a:pt x="4652" y="2009"/>
                  </a:lnTo>
                  <a:lnTo>
                    <a:pt x="6554" y="2537"/>
                  </a:lnTo>
                  <a:lnTo>
                    <a:pt x="6660" y="2432"/>
                  </a:lnTo>
                  <a:lnTo>
                    <a:pt x="5603" y="2220"/>
                  </a:lnTo>
                  <a:lnTo>
                    <a:pt x="4546" y="1903"/>
                  </a:lnTo>
                  <a:lnTo>
                    <a:pt x="2537" y="1057"/>
                  </a:lnTo>
                  <a:lnTo>
                    <a:pt x="1692" y="740"/>
                  </a:lnTo>
                  <a:lnTo>
                    <a:pt x="1057" y="423"/>
                  </a:lnTo>
                  <a:lnTo>
                    <a:pt x="423" y="2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6C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7810916" y="3288480"/>
              <a:ext cx="146751" cy="57826"/>
            </a:xfrm>
            <a:custGeom>
              <a:rect b="b" l="l" r="r" t="t"/>
              <a:pathLst>
                <a:path extrusionOk="0" fill="none" h="2750" w="6979">
                  <a:moveTo>
                    <a:pt x="1" y="1"/>
                  </a:moveTo>
                  <a:lnTo>
                    <a:pt x="1" y="1"/>
                  </a:lnTo>
                  <a:lnTo>
                    <a:pt x="318" y="212"/>
                  </a:lnTo>
                  <a:lnTo>
                    <a:pt x="318" y="212"/>
                  </a:lnTo>
                  <a:lnTo>
                    <a:pt x="1270" y="741"/>
                  </a:lnTo>
                  <a:lnTo>
                    <a:pt x="1270" y="741"/>
                  </a:lnTo>
                  <a:lnTo>
                    <a:pt x="2010" y="1164"/>
                  </a:lnTo>
                  <a:lnTo>
                    <a:pt x="2010" y="1164"/>
                  </a:lnTo>
                  <a:lnTo>
                    <a:pt x="2855" y="1481"/>
                  </a:lnTo>
                  <a:lnTo>
                    <a:pt x="2855" y="1481"/>
                  </a:lnTo>
                  <a:lnTo>
                    <a:pt x="3807" y="1904"/>
                  </a:lnTo>
                  <a:lnTo>
                    <a:pt x="3807" y="1904"/>
                  </a:lnTo>
                  <a:lnTo>
                    <a:pt x="4970" y="2221"/>
                  </a:lnTo>
                  <a:lnTo>
                    <a:pt x="4970" y="2221"/>
                  </a:lnTo>
                  <a:lnTo>
                    <a:pt x="6872" y="2749"/>
                  </a:lnTo>
                  <a:lnTo>
                    <a:pt x="6978" y="2644"/>
                  </a:lnTo>
                  <a:lnTo>
                    <a:pt x="6978" y="2644"/>
                  </a:lnTo>
                  <a:lnTo>
                    <a:pt x="5921" y="2432"/>
                  </a:lnTo>
                  <a:lnTo>
                    <a:pt x="4864" y="2115"/>
                  </a:lnTo>
                  <a:lnTo>
                    <a:pt x="2855" y="1269"/>
                  </a:lnTo>
                  <a:lnTo>
                    <a:pt x="2855" y="1269"/>
                  </a:lnTo>
                  <a:lnTo>
                    <a:pt x="2010" y="952"/>
                  </a:lnTo>
                  <a:lnTo>
                    <a:pt x="2010" y="952"/>
                  </a:lnTo>
                  <a:lnTo>
                    <a:pt x="1375" y="635"/>
                  </a:lnTo>
                  <a:lnTo>
                    <a:pt x="1375" y="635"/>
                  </a:lnTo>
                  <a:lnTo>
                    <a:pt x="741" y="424"/>
                  </a:lnTo>
                  <a:lnTo>
                    <a:pt x="741" y="424"/>
                  </a:lnTo>
                  <a:lnTo>
                    <a:pt x="318" y="212"/>
                  </a:lnTo>
                  <a:lnTo>
                    <a:pt x="318" y="21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8304425" y="3075086"/>
              <a:ext cx="108943" cy="164519"/>
            </a:xfrm>
            <a:custGeom>
              <a:rect b="b" l="l" r="r" t="t"/>
              <a:pathLst>
                <a:path extrusionOk="0" h="7824" w="5181">
                  <a:moveTo>
                    <a:pt x="5181" y="0"/>
                  </a:moveTo>
                  <a:lnTo>
                    <a:pt x="4970" y="317"/>
                  </a:lnTo>
                  <a:lnTo>
                    <a:pt x="4547" y="1269"/>
                  </a:lnTo>
                  <a:lnTo>
                    <a:pt x="4124" y="2009"/>
                  </a:lnTo>
                  <a:lnTo>
                    <a:pt x="3701" y="2749"/>
                  </a:lnTo>
                  <a:lnTo>
                    <a:pt x="2749" y="4229"/>
                  </a:lnTo>
                  <a:lnTo>
                    <a:pt x="2115" y="5180"/>
                  </a:lnTo>
                  <a:lnTo>
                    <a:pt x="1481" y="6026"/>
                  </a:lnTo>
                  <a:lnTo>
                    <a:pt x="741" y="6977"/>
                  </a:lnTo>
                  <a:lnTo>
                    <a:pt x="1" y="7717"/>
                  </a:lnTo>
                  <a:lnTo>
                    <a:pt x="1" y="7823"/>
                  </a:lnTo>
                  <a:lnTo>
                    <a:pt x="1164" y="6660"/>
                  </a:lnTo>
                  <a:lnTo>
                    <a:pt x="1587" y="6237"/>
                  </a:lnTo>
                  <a:lnTo>
                    <a:pt x="2009" y="5709"/>
                  </a:lnTo>
                  <a:lnTo>
                    <a:pt x="2432" y="5180"/>
                  </a:lnTo>
                  <a:lnTo>
                    <a:pt x="2749" y="4757"/>
                  </a:lnTo>
                  <a:lnTo>
                    <a:pt x="3384" y="3700"/>
                  </a:lnTo>
                  <a:lnTo>
                    <a:pt x="3912" y="2854"/>
                  </a:lnTo>
                  <a:lnTo>
                    <a:pt x="4335" y="2009"/>
                  </a:lnTo>
                  <a:lnTo>
                    <a:pt x="4652" y="1374"/>
                  </a:lnTo>
                  <a:lnTo>
                    <a:pt x="5075" y="423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477A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8304425" y="3075086"/>
              <a:ext cx="108943" cy="164519"/>
            </a:xfrm>
            <a:custGeom>
              <a:rect b="b" l="l" r="r" t="t"/>
              <a:pathLst>
                <a:path extrusionOk="0" fill="none" h="7824" w="5181">
                  <a:moveTo>
                    <a:pt x="5181" y="0"/>
                  </a:moveTo>
                  <a:lnTo>
                    <a:pt x="5181" y="0"/>
                  </a:lnTo>
                  <a:lnTo>
                    <a:pt x="4970" y="317"/>
                  </a:lnTo>
                  <a:lnTo>
                    <a:pt x="4970" y="317"/>
                  </a:lnTo>
                  <a:lnTo>
                    <a:pt x="4547" y="1269"/>
                  </a:lnTo>
                  <a:lnTo>
                    <a:pt x="4547" y="1269"/>
                  </a:lnTo>
                  <a:lnTo>
                    <a:pt x="4124" y="2009"/>
                  </a:lnTo>
                  <a:lnTo>
                    <a:pt x="4124" y="2009"/>
                  </a:lnTo>
                  <a:lnTo>
                    <a:pt x="3701" y="2749"/>
                  </a:lnTo>
                  <a:lnTo>
                    <a:pt x="3701" y="2749"/>
                  </a:lnTo>
                  <a:lnTo>
                    <a:pt x="2749" y="4229"/>
                  </a:lnTo>
                  <a:lnTo>
                    <a:pt x="2749" y="4229"/>
                  </a:lnTo>
                  <a:lnTo>
                    <a:pt x="2115" y="5180"/>
                  </a:lnTo>
                  <a:lnTo>
                    <a:pt x="1481" y="6026"/>
                  </a:lnTo>
                  <a:lnTo>
                    <a:pt x="741" y="6977"/>
                  </a:lnTo>
                  <a:lnTo>
                    <a:pt x="1" y="7717"/>
                  </a:lnTo>
                  <a:lnTo>
                    <a:pt x="1" y="7717"/>
                  </a:lnTo>
                  <a:lnTo>
                    <a:pt x="1" y="7823"/>
                  </a:lnTo>
                  <a:lnTo>
                    <a:pt x="1" y="7823"/>
                  </a:lnTo>
                  <a:lnTo>
                    <a:pt x="1164" y="6660"/>
                  </a:lnTo>
                  <a:lnTo>
                    <a:pt x="1164" y="6660"/>
                  </a:lnTo>
                  <a:lnTo>
                    <a:pt x="1587" y="6237"/>
                  </a:lnTo>
                  <a:lnTo>
                    <a:pt x="1587" y="6237"/>
                  </a:lnTo>
                  <a:lnTo>
                    <a:pt x="2009" y="5709"/>
                  </a:lnTo>
                  <a:lnTo>
                    <a:pt x="2009" y="5709"/>
                  </a:lnTo>
                  <a:lnTo>
                    <a:pt x="2432" y="5180"/>
                  </a:lnTo>
                  <a:lnTo>
                    <a:pt x="2432" y="5180"/>
                  </a:lnTo>
                  <a:lnTo>
                    <a:pt x="2749" y="4757"/>
                  </a:lnTo>
                  <a:lnTo>
                    <a:pt x="2749" y="4757"/>
                  </a:lnTo>
                  <a:lnTo>
                    <a:pt x="3384" y="3700"/>
                  </a:lnTo>
                  <a:lnTo>
                    <a:pt x="3912" y="2854"/>
                  </a:lnTo>
                  <a:lnTo>
                    <a:pt x="3912" y="2854"/>
                  </a:lnTo>
                  <a:lnTo>
                    <a:pt x="4335" y="2009"/>
                  </a:lnTo>
                  <a:lnTo>
                    <a:pt x="4335" y="2009"/>
                  </a:lnTo>
                  <a:lnTo>
                    <a:pt x="4652" y="1374"/>
                  </a:lnTo>
                  <a:lnTo>
                    <a:pt x="4652" y="1374"/>
                  </a:lnTo>
                  <a:lnTo>
                    <a:pt x="5075" y="423"/>
                  </a:lnTo>
                  <a:lnTo>
                    <a:pt x="5075" y="423"/>
                  </a:lnTo>
                  <a:lnTo>
                    <a:pt x="518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7955422" y="3237360"/>
              <a:ext cx="349014" cy="113380"/>
            </a:xfrm>
            <a:custGeom>
              <a:rect b="b" l="l" r="r" t="t"/>
              <a:pathLst>
                <a:path extrusionOk="0" h="5392" w="16598">
                  <a:moveTo>
                    <a:pt x="16598" y="0"/>
                  </a:moveTo>
                  <a:lnTo>
                    <a:pt x="15964" y="635"/>
                  </a:lnTo>
                  <a:lnTo>
                    <a:pt x="16598" y="106"/>
                  </a:lnTo>
                  <a:lnTo>
                    <a:pt x="16598" y="0"/>
                  </a:lnTo>
                  <a:close/>
                  <a:moveTo>
                    <a:pt x="106" y="5075"/>
                  </a:moveTo>
                  <a:lnTo>
                    <a:pt x="0" y="5180"/>
                  </a:lnTo>
                  <a:lnTo>
                    <a:pt x="635" y="5286"/>
                  </a:lnTo>
                  <a:lnTo>
                    <a:pt x="2115" y="5392"/>
                  </a:lnTo>
                  <a:lnTo>
                    <a:pt x="106" y="5075"/>
                  </a:lnTo>
                  <a:close/>
                </a:path>
              </a:pathLst>
            </a:custGeom>
            <a:solidFill>
              <a:srgbClr val="6D9C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7955422" y="3344057"/>
              <a:ext cx="44473" cy="6687"/>
            </a:xfrm>
            <a:custGeom>
              <a:rect b="b" l="l" r="r" t="t"/>
              <a:pathLst>
                <a:path extrusionOk="0" fill="none" h="318" w="2115">
                  <a:moveTo>
                    <a:pt x="106" y="1"/>
                  </a:moveTo>
                  <a:lnTo>
                    <a:pt x="0" y="106"/>
                  </a:lnTo>
                  <a:lnTo>
                    <a:pt x="0" y="106"/>
                  </a:lnTo>
                  <a:lnTo>
                    <a:pt x="635" y="212"/>
                  </a:lnTo>
                  <a:lnTo>
                    <a:pt x="635" y="212"/>
                  </a:lnTo>
                  <a:lnTo>
                    <a:pt x="2115" y="318"/>
                  </a:lnTo>
                  <a:lnTo>
                    <a:pt x="2115" y="318"/>
                  </a:lnTo>
                  <a:lnTo>
                    <a:pt x="10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8291093" y="3237360"/>
              <a:ext cx="13352" cy="13352"/>
            </a:xfrm>
            <a:custGeom>
              <a:rect b="b" l="l" r="r" t="t"/>
              <a:pathLst>
                <a:path extrusionOk="0" fill="none" h="635" w="635">
                  <a:moveTo>
                    <a:pt x="635" y="0"/>
                  </a:moveTo>
                  <a:lnTo>
                    <a:pt x="635" y="0"/>
                  </a:lnTo>
                  <a:lnTo>
                    <a:pt x="1" y="635"/>
                  </a:lnTo>
                  <a:lnTo>
                    <a:pt x="1" y="635"/>
                  </a:lnTo>
                  <a:lnTo>
                    <a:pt x="635" y="106"/>
                  </a:lnTo>
                  <a:lnTo>
                    <a:pt x="635" y="106"/>
                  </a:lnTo>
                  <a:lnTo>
                    <a:pt x="6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7870952" y="3170659"/>
              <a:ext cx="486850" cy="180080"/>
            </a:xfrm>
            <a:custGeom>
              <a:rect b="b" l="l" r="r" t="t"/>
              <a:pathLst>
                <a:path extrusionOk="0" h="8564" w="23153">
                  <a:moveTo>
                    <a:pt x="23152" y="1"/>
                  </a:moveTo>
                  <a:lnTo>
                    <a:pt x="22729" y="424"/>
                  </a:lnTo>
                  <a:lnTo>
                    <a:pt x="22306" y="847"/>
                  </a:lnTo>
                  <a:lnTo>
                    <a:pt x="21883" y="1375"/>
                  </a:lnTo>
                  <a:lnTo>
                    <a:pt x="21355" y="1798"/>
                  </a:lnTo>
                  <a:lnTo>
                    <a:pt x="20403" y="2749"/>
                  </a:lnTo>
                  <a:lnTo>
                    <a:pt x="19241" y="3701"/>
                  </a:lnTo>
                  <a:lnTo>
                    <a:pt x="17972" y="4547"/>
                  </a:lnTo>
                  <a:lnTo>
                    <a:pt x="17338" y="4969"/>
                  </a:lnTo>
                  <a:lnTo>
                    <a:pt x="16703" y="5287"/>
                  </a:lnTo>
                  <a:lnTo>
                    <a:pt x="15223" y="6027"/>
                  </a:lnTo>
                  <a:lnTo>
                    <a:pt x="14483" y="6344"/>
                  </a:lnTo>
                  <a:lnTo>
                    <a:pt x="13743" y="6661"/>
                  </a:lnTo>
                  <a:lnTo>
                    <a:pt x="13426" y="6767"/>
                  </a:lnTo>
                  <a:lnTo>
                    <a:pt x="13003" y="6978"/>
                  </a:lnTo>
                  <a:lnTo>
                    <a:pt x="12263" y="7190"/>
                  </a:lnTo>
                  <a:lnTo>
                    <a:pt x="11523" y="7401"/>
                  </a:lnTo>
                  <a:lnTo>
                    <a:pt x="10678" y="7612"/>
                  </a:lnTo>
                  <a:lnTo>
                    <a:pt x="9938" y="7718"/>
                  </a:lnTo>
                  <a:lnTo>
                    <a:pt x="9198" y="7824"/>
                  </a:lnTo>
                  <a:lnTo>
                    <a:pt x="8458" y="7930"/>
                  </a:lnTo>
                  <a:lnTo>
                    <a:pt x="7612" y="8035"/>
                  </a:lnTo>
                  <a:lnTo>
                    <a:pt x="6026" y="8035"/>
                  </a:lnTo>
                  <a:lnTo>
                    <a:pt x="4757" y="7930"/>
                  </a:lnTo>
                  <a:lnTo>
                    <a:pt x="3383" y="7718"/>
                  </a:lnTo>
                  <a:lnTo>
                    <a:pt x="2220" y="7507"/>
                  </a:lnTo>
                  <a:lnTo>
                    <a:pt x="106" y="6872"/>
                  </a:lnTo>
                  <a:lnTo>
                    <a:pt x="0" y="6872"/>
                  </a:lnTo>
                  <a:lnTo>
                    <a:pt x="2009" y="7718"/>
                  </a:lnTo>
                  <a:lnTo>
                    <a:pt x="3066" y="8035"/>
                  </a:lnTo>
                  <a:lnTo>
                    <a:pt x="4123" y="8247"/>
                  </a:lnTo>
                  <a:lnTo>
                    <a:pt x="6132" y="8564"/>
                  </a:lnTo>
                  <a:lnTo>
                    <a:pt x="8458" y="8564"/>
                  </a:lnTo>
                  <a:lnTo>
                    <a:pt x="9303" y="8458"/>
                  </a:lnTo>
                  <a:lnTo>
                    <a:pt x="10043" y="8352"/>
                  </a:lnTo>
                  <a:lnTo>
                    <a:pt x="10889" y="8141"/>
                  </a:lnTo>
                  <a:lnTo>
                    <a:pt x="11629" y="8035"/>
                  </a:lnTo>
                  <a:lnTo>
                    <a:pt x="12475" y="7824"/>
                  </a:lnTo>
                  <a:lnTo>
                    <a:pt x="13215" y="7507"/>
                  </a:lnTo>
                  <a:lnTo>
                    <a:pt x="13638" y="7401"/>
                  </a:lnTo>
                  <a:lnTo>
                    <a:pt x="14061" y="7190"/>
                  </a:lnTo>
                  <a:lnTo>
                    <a:pt x="14801" y="6978"/>
                  </a:lnTo>
                  <a:lnTo>
                    <a:pt x="15541" y="6555"/>
                  </a:lnTo>
                  <a:lnTo>
                    <a:pt x="17021" y="5815"/>
                  </a:lnTo>
                  <a:lnTo>
                    <a:pt x="18395" y="5075"/>
                  </a:lnTo>
                  <a:lnTo>
                    <a:pt x="19558" y="4124"/>
                  </a:lnTo>
                  <a:lnTo>
                    <a:pt x="19981" y="3807"/>
                  </a:lnTo>
                  <a:lnTo>
                    <a:pt x="20615" y="3172"/>
                  </a:lnTo>
                  <a:lnTo>
                    <a:pt x="21355" y="2432"/>
                  </a:lnTo>
                  <a:lnTo>
                    <a:pt x="22095" y="1481"/>
                  </a:lnTo>
                  <a:lnTo>
                    <a:pt x="22729" y="635"/>
                  </a:lnTo>
                  <a:lnTo>
                    <a:pt x="23152" y="1"/>
                  </a:lnTo>
                  <a:close/>
                </a:path>
              </a:pathLst>
            </a:custGeom>
            <a:solidFill>
              <a:srgbClr val="477A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7870952" y="3163993"/>
              <a:ext cx="491287" cy="186745"/>
            </a:xfrm>
            <a:custGeom>
              <a:rect b="b" l="l" r="r" t="t"/>
              <a:pathLst>
                <a:path extrusionOk="0" fill="none" h="8881" w="23364">
                  <a:moveTo>
                    <a:pt x="23363" y="1"/>
                  </a:moveTo>
                  <a:lnTo>
                    <a:pt x="23363" y="1"/>
                  </a:lnTo>
                  <a:lnTo>
                    <a:pt x="23152" y="318"/>
                  </a:lnTo>
                  <a:lnTo>
                    <a:pt x="23152" y="318"/>
                  </a:lnTo>
                  <a:lnTo>
                    <a:pt x="22729" y="741"/>
                  </a:lnTo>
                  <a:lnTo>
                    <a:pt x="22729" y="741"/>
                  </a:lnTo>
                  <a:lnTo>
                    <a:pt x="22306" y="1164"/>
                  </a:lnTo>
                  <a:lnTo>
                    <a:pt x="22306" y="1164"/>
                  </a:lnTo>
                  <a:lnTo>
                    <a:pt x="21883" y="1692"/>
                  </a:lnTo>
                  <a:lnTo>
                    <a:pt x="21883" y="1692"/>
                  </a:lnTo>
                  <a:lnTo>
                    <a:pt x="21355" y="2115"/>
                  </a:lnTo>
                  <a:lnTo>
                    <a:pt x="21355" y="2115"/>
                  </a:lnTo>
                  <a:lnTo>
                    <a:pt x="20403" y="3066"/>
                  </a:lnTo>
                  <a:lnTo>
                    <a:pt x="19241" y="4018"/>
                  </a:lnTo>
                  <a:lnTo>
                    <a:pt x="19241" y="4018"/>
                  </a:lnTo>
                  <a:lnTo>
                    <a:pt x="17972" y="4864"/>
                  </a:lnTo>
                  <a:lnTo>
                    <a:pt x="17972" y="4864"/>
                  </a:lnTo>
                  <a:lnTo>
                    <a:pt x="17338" y="5286"/>
                  </a:lnTo>
                  <a:lnTo>
                    <a:pt x="17338" y="5286"/>
                  </a:lnTo>
                  <a:lnTo>
                    <a:pt x="16703" y="5604"/>
                  </a:lnTo>
                  <a:lnTo>
                    <a:pt x="16703" y="5604"/>
                  </a:lnTo>
                  <a:lnTo>
                    <a:pt x="15223" y="6344"/>
                  </a:lnTo>
                  <a:lnTo>
                    <a:pt x="15223" y="6344"/>
                  </a:lnTo>
                  <a:lnTo>
                    <a:pt x="14483" y="6661"/>
                  </a:lnTo>
                  <a:lnTo>
                    <a:pt x="13743" y="6978"/>
                  </a:lnTo>
                  <a:lnTo>
                    <a:pt x="13426" y="7084"/>
                  </a:lnTo>
                  <a:lnTo>
                    <a:pt x="13003" y="7295"/>
                  </a:lnTo>
                  <a:lnTo>
                    <a:pt x="12263" y="7507"/>
                  </a:lnTo>
                  <a:lnTo>
                    <a:pt x="12263" y="7507"/>
                  </a:lnTo>
                  <a:lnTo>
                    <a:pt x="11523" y="7718"/>
                  </a:lnTo>
                  <a:lnTo>
                    <a:pt x="10678" y="7929"/>
                  </a:lnTo>
                  <a:lnTo>
                    <a:pt x="10678" y="7929"/>
                  </a:lnTo>
                  <a:lnTo>
                    <a:pt x="9938" y="8035"/>
                  </a:lnTo>
                  <a:lnTo>
                    <a:pt x="9938" y="8035"/>
                  </a:lnTo>
                  <a:lnTo>
                    <a:pt x="9198" y="8141"/>
                  </a:lnTo>
                  <a:lnTo>
                    <a:pt x="9198" y="8141"/>
                  </a:lnTo>
                  <a:lnTo>
                    <a:pt x="8458" y="8247"/>
                  </a:lnTo>
                  <a:lnTo>
                    <a:pt x="8458" y="8247"/>
                  </a:lnTo>
                  <a:lnTo>
                    <a:pt x="7612" y="8352"/>
                  </a:lnTo>
                  <a:lnTo>
                    <a:pt x="7612" y="8352"/>
                  </a:lnTo>
                  <a:lnTo>
                    <a:pt x="6978" y="8352"/>
                  </a:lnTo>
                  <a:lnTo>
                    <a:pt x="6978" y="8352"/>
                  </a:lnTo>
                  <a:lnTo>
                    <a:pt x="6872" y="8352"/>
                  </a:lnTo>
                  <a:lnTo>
                    <a:pt x="6872" y="8352"/>
                  </a:lnTo>
                  <a:lnTo>
                    <a:pt x="6132" y="8352"/>
                  </a:lnTo>
                  <a:lnTo>
                    <a:pt x="6132" y="8352"/>
                  </a:lnTo>
                  <a:lnTo>
                    <a:pt x="6026" y="8352"/>
                  </a:lnTo>
                  <a:lnTo>
                    <a:pt x="6026" y="8352"/>
                  </a:lnTo>
                  <a:lnTo>
                    <a:pt x="4757" y="8247"/>
                  </a:lnTo>
                  <a:lnTo>
                    <a:pt x="4757" y="8247"/>
                  </a:lnTo>
                  <a:lnTo>
                    <a:pt x="3383" y="8035"/>
                  </a:lnTo>
                  <a:lnTo>
                    <a:pt x="2220" y="7824"/>
                  </a:lnTo>
                  <a:lnTo>
                    <a:pt x="2220" y="7824"/>
                  </a:lnTo>
                  <a:lnTo>
                    <a:pt x="106" y="7189"/>
                  </a:lnTo>
                  <a:lnTo>
                    <a:pt x="106" y="7189"/>
                  </a:lnTo>
                  <a:lnTo>
                    <a:pt x="0" y="7189"/>
                  </a:lnTo>
                  <a:lnTo>
                    <a:pt x="0" y="7189"/>
                  </a:lnTo>
                  <a:lnTo>
                    <a:pt x="2009" y="8035"/>
                  </a:lnTo>
                  <a:lnTo>
                    <a:pt x="3066" y="8352"/>
                  </a:lnTo>
                  <a:lnTo>
                    <a:pt x="4123" y="8564"/>
                  </a:lnTo>
                  <a:lnTo>
                    <a:pt x="4123" y="8564"/>
                  </a:lnTo>
                  <a:lnTo>
                    <a:pt x="6132" y="8881"/>
                  </a:lnTo>
                  <a:lnTo>
                    <a:pt x="6132" y="8881"/>
                  </a:lnTo>
                  <a:lnTo>
                    <a:pt x="6132" y="8881"/>
                  </a:lnTo>
                  <a:lnTo>
                    <a:pt x="6132" y="8881"/>
                  </a:lnTo>
                  <a:lnTo>
                    <a:pt x="6872" y="8881"/>
                  </a:lnTo>
                  <a:lnTo>
                    <a:pt x="6872" y="8881"/>
                  </a:lnTo>
                  <a:lnTo>
                    <a:pt x="7083" y="8881"/>
                  </a:lnTo>
                  <a:lnTo>
                    <a:pt x="7083" y="8881"/>
                  </a:lnTo>
                  <a:lnTo>
                    <a:pt x="7718" y="8881"/>
                  </a:lnTo>
                  <a:lnTo>
                    <a:pt x="7718" y="8881"/>
                  </a:lnTo>
                  <a:lnTo>
                    <a:pt x="8458" y="8881"/>
                  </a:lnTo>
                  <a:lnTo>
                    <a:pt x="8458" y="8881"/>
                  </a:lnTo>
                  <a:lnTo>
                    <a:pt x="9303" y="8775"/>
                  </a:lnTo>
                  <a:lnTo>
                    <a:pt x="9303" y="8775"/>
                  </a:lnTo>
                  <a:lnTo>
                    <a:pt x="10043" y="8669"/>
                  </a:lnTo>
                  <a:lnTo>
                    <a:pt x="10043" y="8669"/>
                  </a:lnTo>
                  <a:lnTo>
                    <a:pt x="10889" y="8458"/>
                  </a:lnTo>
                  <a:lnTo>
                    <a:pt x="10889" y="8458"/>
                  </a:lnTo>
                  <a:lnTo>
                    <a:pt x="11629" y="8352"/>
                  </a:lnTo>
                  <a:lnTo>
                    <a:pt x="12475" y="8141"/>
                  </a:lnTo>
                  <a:lnTo>
                    <a:pt x="13215" y="7824"/>
                  </a:lnTo>
                  <a:lnTo>
                    <a:pt x="13215" y="7824"/>
                  </a:lnTo>
                  <a:lnTo>
                    <a:pt x="13638" y="7718"/>
                  </a:lnTo>
                  <a:lnTo>
                    <a:pt x="14061" y="7507"/>
                  </a:lnTo>
                  <a:lnTo>
                    <a:pt x="14801" y="7295"/>
                  </a:lnTo>
                  <a:lnTo>
                    <a:pt x="14801" y="7295"/>
                  </a:lnTo>
                  <a:lnTo>
                    <a:pt x="15541" y="6872"/>
                  </a:lnTo>
                  <a:lnTo>
                    <a:pt x="15541" y="6872"/>
                  </a:lnTo>
                  <a:lnTo>
                    <a:pt x="17021" y="6132"/>
                  </a:lnTo>
                  <a:lnTo>
                    <a:pt x="17021" y="6132"/>
                  </a:lnTo>
                  <a:lnTo>
                    <a:pt x="18395" y="5392"/>
                  </a:lnTo>
                  <a:lnTo>
                    <a:pt x="18395" y="5392"/>
                  </a:lnTo>
                  <a:lnTo>
                    <a:pt x="19558" y="4441"/>
                  </a:lnTo>
                  <a:lnTo>
                    <a:pt x="19558" y="4441"/>
                  </a:lnTo>
                  <a:lnTo>
                    <a:pt x="19981" y="4124"/>
                  </a:lnTo>
                  <a:lnTo>
                    <a:pt x="19981" y="4124"/>
                  </a:lnTo>
                  <a:lnTo>
                    <a:pt x="20615" y="3489"/>
                  </a:lnTo>
                  <a:lnTo>
                    <a:pt x="20615" y="3489"/>
                  </a:lnTo>
                  <a:lnTo>
                    <a:pt x="21355" y="2749"/>
                  </a:lnTo>
                  <a:lnTo>
                    <a:pt x="22095" y="1798"/>
                  </a:lnTo>
                  <a:lnTo>
                    <a:pt x="22729" y="952"/>
                  </a:lnTo>
                  <a:lnTo>
                    <a:pt x="2336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8079908" y="2714959"/>
              <a:ext cx="277899" cy="251216"/>
            </a:xfrm>
            <a:custGeom>
              <a:rect b="b" l="l" r="r" t="t"/>
              <a:pathLst>
                <a:path extrusionOk="0" h="11947" w="13216">
                  <a:moveTo>
                    <a:pt x="3383" y="0"/>
                  </a:moveTo>
                  <a:lnTo>
                    <a:pt x="2326" y="212"/>
                  </a:lnTo>
                  <a:lnTo>
                    <a:pt x="1903" y="423"/>
                  </a:lnTo>
                  <a:lnTo>
                    <a:pt x="1481" y="634"/>
                  </a:lnTo>
                  <a:lnTo>
                    <a:pt x="1058" y="952"/>
                  </a:lnTo>
                  <a:lnTo>
                    <a:pt x="741" y="1269"/>
                  </a:lnTo>
                  <a:lnTo>
                    <a:pt x="423" y="1692"/>
                  </a:lnTo>
                  <a:lnTo>
                    <a:pt x="212" y="2220"/>
                  </a:lnTo>
                  <a:lnTo>
                    <a:pt x="106" y="2643"/>
                  </a:lnTo>
                  <a:lnTo>
                    <a:pt x="1" y="3172"/>
                  </a:lnTo>
                  <a:lnTo>
                    <a:pt x="1" y="4229"/>
                  </a:lnTo>
                  <a:lnTo>
                    <a:pt x="318" y="5392"/>
                  </a:lnTo>
                  <a:lnTo>
                    <a:pt x="846" y="6555"/>
                  </a:lnTo>
                  <a:lnTo>
                    <a:pt x="1586" y="7612"/>
                  </a:lnTo>
                  <a:lnTo>
                    <a:pt x="2432" y="8775"/>
                  </a:lnTo>
                  <a:lnTo>
                    <a:pt x="3595" y="9726"/>
                  </a:lnTo>
                  <a:lnTo>
                    <a:pt x="4864" y="10572"/>
                  </a:lnTo>
                  <a:lnTo>
                    <a:pt x="6132" y="11312"/>
                  </a:lnTo>
                  <a:lnTo>
                    <a:pt x="7401" y="11735"/>
                  </a:lnTo>
                  <a:lnTo>
                    <a:pt x="8669" y="11946"/>
                  </a:lnTo>
                  <a:lnTo>
                    <a:pt x="9832" y="11946"/>
                  </a:lnTo>
                  <a:lnTo>
                    <a:pt x="10889" y="11735"/>
                  </a:lnTo>
                  <a:lnTo>
                    <a:pt x="11312" y="11523"/>
                  </a:lnTo>
                  <a:lnTo>
                    <a:pt x="11735" y="11312"/>
                  </a:lnTo>
                  <a:lnTo>
                    <a:pt x="12158" y="10995"/>
                  </a:lnTo>
                  <a:lnTo>
                    <a:pt x="12475" y="10677"/>
                  </a:lnTo>
                  <a:lnTo>
                    <a:pt x="12792" y="10255"/>
                  </a:lnTo>
                  <a:lnTo>
                    <a:pt x="12898" y="9832"/>
                  </a:lnTo>
                  <a:lnTo>
                    <a:pt x="13109" y="9303"/>
                  </a:lnTo>
                  <a:lnTo>
                    <a:pt x="13215" y="8775"/>
                  </a:lnTo>
                  <a:lnTo>
                    <a:pt x="13109" y="7717"/>
                  </a:lnTo>
                  <a:lnTo>
                    <a:pt x="12898" y="6660"/>
                  </a:lnTo>
                  <a:lnTo>
                    <a:pt x="12369" y="5497"/>
                  </a:lnTo>
                  <a:lnTo>
                    <a:pt x="11629" y="4334"/>
                  </a:lnTo>
                  <a:lnTo>
                    <a:pt x="10678" y="3172"/>
                  </a:lnTo>
                  <a:lnTo>
                    <a:pt x="9621" y="2220"/>
                  </a:lnTo>
                  <a:lnTo>
                    <a:pt x="8352" y="1374"/>
                  </a:lnTo>
                  <a:lnTo>
                    <a:pt x="7084" y="740"/>
                  </a:lnTo>
                  <a:lnTo>
                    <a:pt x="5815" y="212"/>
                  </a:lnTo>
                  <a:lnTo>
                    <a:pt x="4546" y="0"/>
                  </a:lnTo>
                  <a:close/>
                </a:path>
              </a:pathLst>
            </a:custGeom>
            <a:solidFill>
              <a:srgbClr val="89B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26"/>
          <p:cNvSpPr txBox="1"/>
          <p:nvPr>
            <p:ph type="title"/>
          </p:nvPr>
        </p:nvSpPr>
        <p:spPr>
          <a:xfrm>
            <a:off x="457200" y="1828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Sommaire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4"/>
          <p:cNvSpPr txBox="1"/>
          <p:nvPr>
            <p:ph type="title"/>
          </p:nvPr>
        </p:nvSpPr>
        <p:spPr>
          <a:xfrm>
            <a:off x="944700" y="1501850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Complètes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Brutes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À jour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Accessibles à tous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Traitement peut être automatisé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Accès non discriminant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Format non propriétaire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Licence libre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" sz="2000">
                <a:solidFill>
                  <a:srgbClr val="FFFFFF"/>
                </a:solidFill>
              </a:rPr>
              <a:t>Ne peut pas porter sur les oeuvres l’accompagnant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717" name="Google Shape;717;p44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18" name="Google Shape;718;p44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9" name="Google Shape;719;p44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5"/>
          <p:cNvSpPr txBox="1"/>
          <p:nvPr>
            <p:ph type="title"/>
          </p:nvPr>
        </p:nvSpPr>
        <p:spPr>
          <a:xfrm>
            <a:off x="944700" y="1501850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Complètes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Brutes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À jour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Accessibles à tous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Traitement peut être automatisé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Accès non discriminant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Format non propriétaire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Licence libre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Permanente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725" name="Google Shape;725;p45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26" name="Google Shape;726;p45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7" name="Google Shape;727;p45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46"/>
          <p:cNvSpPr txBox="1"/>
          <p:nvPr>
            <p:ph type="title"/>
          </p:nvPr>
        </p:nvSpPr>
        <p:spPr>
          <a:xfrm>
            <a:off x="936875" y="1595575"/>
            <a:ext cx="5730600" cy="31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Complètes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Brutes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À jour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Accessibles à tous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Traitement peut être automatisé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Accès non discriminant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Format non propriétaire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Licence libre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Permanente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Gratuite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733" name="Google Shape;733;p46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4" name="Google Shape;734;p46"/>
          <p:cNvSpPr txBox="1"/>
          <p:nvPr/>
        </p:nvSpPr>
        <p:spPr>
          <a:xfrm>
            <a:off x="7019825" y="1583550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5" name="Google Shape;735;p4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des préceptes de l’Open Data</a:t>
            </a:r>
            <a:endParaRPr/>
          </a:p>
        </p:txBody>
      </p:sp>
      <p:sp>
        <p:nvSpPr>
          <p:cNvPr id="736" name="Google Shape;736;p46"/>
          <p:cNvSpPr txBox="1"/>
          <p:nvPr/>
        </p:nvSpPr>
        <p:spPr>
          <a:xfrm>
            <a:off x="7019825" y="4336675"/>
            <a:ext cx="5958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✔️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7"/>
          <p:cNvSpPr/>
          <p:nvPr/>
        </p:nvSpPr>
        <p:spPr>
          <a:xfrm>
            <a:off x="615225" y="1404789"/>
            <a:ext cx="1463100" cy="1465800"/>
          </a:xfrm>
          <a:prstGeom prst="upArrow">
            <a:avLst>
              <a:gd fmla="val 79289" name="adj1"/>
              <a:gd fmla="val 5000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2" name="Google Shape;742;p47"/>
          <p:cNvCxnSpPr/>
          <p:nvPr/>
        </p:nvCxnSpPr>
        <p:spPr>
          <a:xfrm>
            <a:off x="473100" y="3273550"/>
            <a:ext cx="82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3" name="Google Shape;743;p47"/>
          <p:cNvSpPr/>
          <p:nvPr/>
        </p:nvSpPr>
        <p:spPr>
          <a:xfrm>
            <a:off x="452126" y="3570675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Marché immobilier</a:t>
            </a:r>
            <a:endParaRPr b="1" sz="160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4" name="Google Shape;744;p47"/>
          <p:cNvSpPr/>
          <p:nvPr/>
        </p:nvSpPr>
        <p:spPr>
          <a:xfrm>
            <a:off x="4746550" y="3570682"/>
            <a:ext cx="17892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Comparaison type/surface 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5" name="Google Shape;745;p47"/>
          <p:cNvSpPr/>
          <p:nvPr/>
        </p:nvSpPr>
        <p:spPr>
          <a:xfrm>
            <a:off x="6893753" y="3570665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Statistiques </a:t>
            </a:r>
            <a:endParaRPr b="1" sz="16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6" name="Google Shape;746;p47"/>
          <p:cNvSpPr/>
          <p:nvPr/>
        </p:nvSpPr>
        <p:spPr>
          <a:xfrm>
            <a:off x="2599325" y="3570675"/>
            <a:ext cx="1789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Zones les moins chères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7" name="Google Shape;747;p47"/>
          <p:cNvSpPr txBox="1"/>
          <p:nvPr/>
        </p:nvSpPr>
        <p:spPr>
          <a:xfrm>
            <a:off x="452126" y="399577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Appréhender marché immobilier français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8" name="Google Shape;748;p47"/>
          <p:cNvSpPr txBox="1"/>
          <p:nvPr/>
        </p:nvSpPr>
        <p:spPr>
          <a:xfrm>
            <a:off x="4746550" y="3994280"/>
            <a:ext cx="1789200" cy="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Comparer les valeurs immobilières selon le type et selon la surface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9" name="Google Shape;749;p47"/>
          <p:cNvSpPr txBox="1"/>
          <p:nvPr/>
        </p:nvSpPr>
        <p:spPr>
          <a:xfrm>
            <a:off x="2599325" y="3995372"/>
            <a:ext cx="17892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Trouver les zones où l’immobilier est le moins cher en France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0" name="Google Shape;750;p47"/>
          <p:cNvSpPr txBox="1"/>
          <p:nvPr/>
        </p:nvSpPr>
        <p:spPr>
          <a:xfrm>
            <a:off x="6893750" y="3992977"/>
            <a:ext cx="17892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Exploiter les données d’une année en particulier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1" name="Google Shape;751;p47"/>
          <p:cNvSpPr/>
          <p:nvPr/>
        </p:nvSpPr>
        <p:spPr>
          <a:xfrm>
            <a:off x="1274901" y="3198434"/>
            <a:ext cx="143651" cy="143651"/>
          </a:xfrm>
          <a:custGeom>
            <a:rect b="b" l="l" r="r" t="t"/>
            <a:pathLst>
              <a:path extrusionOk="0" h="2740" w="2740">
                <a:moveTo>
                  <a:pt x="1370" y="0"/>
                </a:moveTo>
                <a:cubicBezTo>
                  <a:pt x="617" y="0"/>
                  <a:pt x="0" y="616"/>
                  <a:pt x="0" y="1370"/>
                </a:cubicBezTo>
                <a:cubicBezTo>
                  <a:pt x="0" y="2123"/>
                  <a:pt x="617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47"/>
          <p:cNvSpPr/>
          <p:nvPr/>
        </p:nvSpPr>
        <p:spPr>
          <a:xfrm>
            <a:off x="5569316" y="3198434"/>
            <a:ext cx="143651" cy="143651"/>
          </a:xfrm>
          <a:custGeom>
            <a:rect b="b" l="l" r="r" t="t"/>
            <a:pathLst>
              <a:path extrusionOk="0" h="2740" w="2740">
                <a:moveTo>
                  <a:pt x="1370" y="0"/>
                </a:moveTo>
                <a:cubicBezTo>
                  <a:pt x="616" y="0"/>
                  <a:pt x="0" y="616"/>
                  <a:pt x="0" y="1370"/>
                </a:cubicBezTo>
                <a:cubicBezTo>
                  <a:pt x="0" y="2123"/>
                  <a:pt x="616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53" name="Google Shape;753;p47"/>
          <p:cNvSpPr/>
          <p:nvPr/>
        </p:nvSpPr>
        <p:spPr>
          <a:xfrm>
            <a:off x="7716527" y="3198434"/>
            <a:ext cx="143651" cy="143651"/>
          </a:xfrm>
          <a:custGeom>
            <a:rect b="b" l="l" r="r" t="t"/>
            <a:pathLst>
              <a:path extrusionOk="0" h="2740" w="2740">
                <a:moveTo>
                  <a:pt x="1370" y="0"/>
                </a:moveTo>
                <a:cubicBezTo>
                  <a:pt x="594" y="0"/>
                  <a:pt x="0" y="616"/>
                  <a:pt x="0" y="1370"/>
                </a:cubicBezTo>
                <a:cubicBezTo>
                  <a:pt x="0" y="2123"/>
                  <a:pt x="594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47"/>
          <p:cNvSpPr/>
          <p:nvPr/>
        </p:nvSpPr>
        <p:spPr>
          <a:xfrm>
            <a:off x="958875" y="1854588"/>
            <a:ext cx="775800" cy="793500"/>
          </a:xfrm>
          <a:prstGeom prst="wedgeEllipseCallout">
            <a:avLst>
              <a:gd fmla="val 635" name="adj1"/>
              <a:gd fmla="val 102832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47"/>
          <p:cNvSpPr/>
          <p:nvPr/>
        </p:nvSpPr>
        <p:spPr>
          <a:xfrm>
            <a:off x="2762375" y="1404789"/>
            <a:ext cx="1463100" cy="1465800"/>
          </a:xfrm>
          <a:prstGeom prst="upArrow">
            <a:avLst>
              <a:gd fmla="val 79289" name="adj1"/>
              <a:gd fmla="val 5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47"/>
          <p:cNvSpPr/>
          <p:nvPr/>
        </p:nvSpPr>
        <p:spPr>
          <a:xfrm>
            <a:off x="3422051" y="3198434"/>
            <a:ext cx="143651" cy="143651"/>
          </a:xfrm>
          <a:custGeom>
            <a:rect b="b" l="l" r="r" t="t"/>
            <a:pathLst>
              <a:path extrusionOk="0" h="2740" w="2740">
                <a:moveTo>
                  <a:pt x="1370" y="0"/>
                </a:moveTo>
                <a:cubicBezTo>
                  <a:pt x="617" y="0"/>
                  <a:pt x="0" y="616"/>
                  <a:pt x="0" y="1370"/>
                </a:cubicBezTo>
                <a:cubicBezTo>
                  <a:pt x="0" y="2123"/>
                  <a:pt x="617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47"/>
          <p:cNvSpPr/>
          <p:nvPr/>
        </p:nvSpPr>
        <p:spPr>
          <a:xfrm>
            <a:off x="3106025" y="1854588"/>
            <a:ext cx="775800" cy="793500"/>
          </a:xfrm>
          <a:prstGeom prst="wedgeEllipseCallout">
            <a:avLst>
              <a:gd fmla="val 635" name="adj1"/>
              <a:gd fmla="val 102832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47"/>
          <p:cNvSpPr/>
          <p:nvPr/>
        </p:nvSpPr>
        <p:spPr>
          <a:xfrm>
            <a:off x="4909525" y="1404789"/>
            <a:ext cx="1463100" cy="1465800"/>
          </a:xfrm>
          <a:prstGeom prst="upArrow">
            <a:avLst>
              <a:gd fmla="val 79289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59" name="Google Shape;759;p47"/>
          <p:cNvSpPr/>
          <p:nvPr/>
        </p:nvSpPr>
        <p:spPr>
          <a:xfrm>
            <a:off x="5253175" y="1854588"/>
            <a:ext cx="775800" cy="793500"/>
          </a:xfrm>
          <a:prstGeom prst="wedgeEllipseCallout">
            <a:avLst>
              <a:gd fmla="val 635" name="adj1"/>
              <a:gd fmla="val 102832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47"/>
          <p:cNvSpPr/>
          <p:nvPr/>
        </p:nvSpPr>
        <p:spPr>
          <a:xfrm>
            <a:off x="7056675" y="1404789"/>
            <a:ext cx="1463100" cy="1465800"/>
          </a:xfrm>
          <a:prstGeom prst="upArrow">
            <a:avLst>
              <a:gd fmla="val 79289" name="adj1"/>
              <a:gd fmla="val 500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47"/>
          <p:cNvSpPr/>
          <p:nvPr/>
        </p:nvSpPr>
        <p:spPr>
          <a:xfrm>
            <a:off x="7400325" y="1854588"/>
            <a:ext cx="775800" cy="793500"/>
          </a:xfrm>
          <a:prstGeom prst="wedgeEllipseCallout">
            <a:avLst>
              <a:gd fmla="val 635" name="adj1"/>
              <a:gd fmla="val 102832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2" name="Google Shape;762;p47"/>
          <p:cNvGrpSpPr/>
          <p:nvPr/>
        </p:nvGrpSpPr>
        <p:grpSpPr>
          <a:xfrm>
            <a:off x="1221348" y="2090491"/>
            <a:ext cx="250847" cy="358070"/>
            <a:chOff x="-48216525" y="3936125"/>
            <a:chExt cx="211900" cy="302475"/>
          </a:xfrm>
        </p:grpSpPr>
        <p:sp>
          <p:nvSpPr>
            <p:cNvPr id="763" name="Google Shape;763;p47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7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7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7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" name="Google Shape;767;p47"/>
          <p:cNvGrpSpPr/>
          <p:nvPr/>
        </p:nvGrpSpPr>
        <p:grpSpPr>
          <a:xfrm>
            <a:off x="3314381" y="2091772"/>
            <a:ext cx="359106" cy="355525"/>
            <a:chOff x="-49031025" y="3920175"/>
            <a:chExt cx="303350" cy="300325"/>
          </a:xfrm>
        </p:grpSpPr>
        <p:sp>
          <p:nvSpPr>
            <p:cNvPr id="768" name="Google Shape;768;p47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7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7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7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7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" name="Google Shape;774;p47"/>
          <p:cNvGrpSpPr/>
          <p:nvPr/>
        </p:nvGrpSpPr>
        <p:grpSpPr>
          <a:xfrm>
            <a:off x="7608673" y="2091756"/>
            <a:ext cx="353645" cy="355557"/>
            <a:chOff x="-33286325" y="3944800"/>
            <a:chExt cx="291450" cy="293025"/>
          </a:xfrm>
        </p:grpSpPr>
        <p:sp>
          <p:nvSpPr>
            <p:cNvPr id="775" name="Google Shape;775;p47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7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7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" name="Google Shape;779;p47"/>
          <p:cNvGrpSpPr/>
          <p:nvPr/>
        </p:nvGrpSpPr>
        <p:grpSpPr>
          <a:xfrm>
            <a:off x="5465559" y="2095889"/>
            <a:ext cx="351024" cy="347301"/>
            <a:chOff x="946175" y="3619500"/>
            <a:chExt cx="296975" cy="293825"/>
          </a:xfrm>
        </p:grpSpPr>
        <p:sp>
          <p:nvSpPr>
            <p:cNvPr id="780" name="Google Shape;780;p47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82" name="Google Shape;782;p47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83" name="Google Shape;783;p47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</p:grpSp>
      <p:sp>
        <p:nvSpPr>
          <p:cNvPr id="786" name="Google Shape;786;p47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enjeux du projet</a:t>
            </a:r>
            <a:endParaRPr/>
          </a:p>
        </p:txBody>
      </p:sp>
      <p:sp>
        <p:nvSpPr>
          <p:cNvPr id="787" name="Google Shape;787;p47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48"/>
          <p:cNvSpPr/>
          <p:nvPr/>
        </p:nvSpPr>
        <p:spPr>
          <a:xfrm rot="-2482110">
            <a:off x="4763621" y="3429100"/>
            <a:ext cx="1061489" cy="751832"/>
          </a:xfrm>
          <a:custGeom>
            <a:rect b="b" l="l" r="r" t="t"/>
            <a:pathLst>
              <a:path extrusionOk="0" h="8104" w="11442">
                <a:moveTo>
                  <a:pt x="6288" y="1"/>
                </a:moveTo>
                <a:cubicBezTo>
                  <a:pt x="6284" y="1"/>
                  <a:pt x="6281" y="1"/>
                  <a:pt x="6277" y="1"/>
                </a:cubicBezTo>
                <a:cubicBezTo>
                  <a:pt x="4983" y="3"/>
                  <a:pt x="3474" y="377"/>
                  <a:pt x="2353" y="1014"/>
                </a:cubicBezTo>
                <a:cubicBezTo>
                  <a:pt x="1784" y="1338"/>
                  <a:pt x="1232" y="1706"/>
                  <a:pt x="794" y="2195"/>
                </a:cubicBezTo>
                <a:cubicBezTo>
                  <a:pt x="358" y="2681"/>
                  <a:pt x="43" y="3301"/>
                  <a:pt x="22" y="3955"/>
                </a:cubicBezTo>
                <a:cubicBezTo>
                  <a:pt x="1" y="4608"/>
                  <a:pt x="309" y="5290"/>
                  <a:pt x="874" y="5620"/>
                </a:cubicBezTo>
                <a:cubicBezTo>
                  <a:pt x="1600" y="6043"/>
                  <a:pt x="2518" y="5823"/>
                  <a:pt x="3339" y="5990"/>
                </a:cubicBezTo>
                <a:cubicBezTo>
                  <a:pt x="3974" y="6119"/>
                  <a:pt x="4530" y="6474"/>
                  <a:pt x="5103" y="6772"/>
                </a:cubicBezTo>
                <a:cubicBezTo>
                  <a:pt x="5668" y="7067"/>
                  <a:pt x="6279" y="7206"/>
                  <a:pt x="6848" y="7458"/>
                </a:cubicBezTo>
                <a:cubicBezTo>
                  <a:pt x="7083" y="7564"/>
                  <a:pt x="7269" y="7775"/>
                  <a:pt x="7513" y="7885"/>
                </a:cubicBezTo>
                <a:cubicBezTo>
                  <a:pt x="7758" y="7997"/>
                  <a:pt x="8020" y="8067"/>
                  <a:pt x="8291" y="8093"/>
                </a:cubicBezTo>
                <a:cubicBezTo>
                  <a:pt x="8373" y="8100"/>
                  <a:pt x="8454" y="8104"/>
                  <a:pt x="8536" y="8104"/>
                </a:cubicBezTo>
                <a:cubicBezTo>
                  <a:pt x="8959" y="8104"/>
                  <a:pt x="9384" y="8005"/>
                  <a:pt x="9774" y="7837"/>
                </a:cubicBezTo>
                <a:lnTo>
                  <a:pt x="9855" y="7801"/>
                </a:lnTo>
                <a:cubicBezTo>
                  <a:pt x="10326" y="7581"/>
                  <a:pt x="10758" y="7255"/>
                  <a:pt x="11039" y="6819"/>
                </a:cubicBezTo>
                <a:cubicBezTo>
                  <a:pt x="11321" y="6381"/>
                  <a:pt x="11441" y="5829"/>
                  <a:pt x="11302" y="5328"/>
                </a:cubicBezTo>
                <a:cubicBezTo>
                  <a:pt x="11115" y="4663"/>
                  <a:pt x="10527" y="4200"/>
                  <a:pt x="10140" y="3627"/>
                </a:cubicBezTo>
                <a:cubicBezTo>
                  <a:pt x="9823" y="3153"/>
                  <a:pt x="9616" y="2561"/>
                  <a:pt x="9624" y="1983"/>
                </a:cubicBezTo>
                <a:cubicBezTo>
                  <a:pt x="9632" y="1522"/>
                  <a:pt x="9328" y="1202"/>
                  <a:pt x="8981" y="908"/>
                </a:cubicBezTo>
                <a:cubicBezTo>
                  <a:pt x="8243" y="280"/>
                  <a:pt x="7243" y="1"/>
                  <a:pt x="628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48"/>
          <p:cNvSpPr/>
          <p:nvPr/>
        </p:nvSpPr>
        <p:spPr>
          <a:xfrm rot="10446137">
            <a:off x="4763616" y="2537700"/>
            <a:ext cx="1061486" cy="751837"/>
          </a:xfrm>
          <a:custGeom>
            <a:rect b="b" l="l" r="r" t="t"/>
            <a:pathLst>
              <a:path extrusionOk="0" h="8104" w="11442">
                <a:moveTo>
                  <a:pt x="6288" y="1"/>
                </a:moveTo>
                <a:cubicBezTo>
                  <a:pt x="6284" y="1"/>
                  <a:pt x="6281" y="1"/>
                  <a:pt x="6277" y="1"/>
                </a:cubicBezTo>
                <a:cubicBezTo>
                  <a:pt x="4983" y="3"/>
                  <a:pt x="3474" y="377"/>
                  <a:pt x="2353" y="1014"/>
                </a:cubicBezTo>
                <a:cubicBezTo>
                  <a:pt x="1784" y="1338"/>
                  <a:pt x="1232" y="1706"/>
                  <a:pt x="794" y="2195"/>
                </a:cubicBezTo>
                <a:cubicBezTo>
                  <a:pt x="358" y="2681"/>
                  <a:pt x="43" y="3301"/>
                  <a:pt x="22" y="3955"/>
                </a:cubicBezTo>
                <a:cubicBezTo>
                  <a:pt x="1" y="4608"/>
                  <a:pt x="309" y="5290"/>
                  <a:pt x="874" y="5620"/>
                </a:cubicBezTo>
                <a:cubicBezTo>
                  <a:pt x="1600" y="6043"/>
                  <a:pt x="2518" y="5823"/>
                  <a:pt x="3339" y="5990"/>
                </a:cubicBezTo>
                <a:cubicBezTo>
                  <a:pt x="3974" y="6119"/>
                  <a:pt x="4530" y="6474"/>
                  <a:pt x="5103" y="6772"/>
                </a:cubicBezTo>
                <a:cubicBezTo>
                  <a:pt x="5668" y="7067"/>
                  <a:pt x="6279" y="7206"/>
                  <a:pt x="6848" y="7458"/>
                </a:cubicBezTo>
                <a:cubicBezTo>
                  <a:pt x="7083" y="7564"/>
                  <a:pt x="7269" y="7775"/>
                  <a:pt x="7513" y="7885"/>
                </a:cubicBezTo>
                <a:cubicBezTo>
                  <a:pt x="7758" y="7997"/>
                  <a:pt x="8020" y="8067"/>
                  <a:pt x="8291" y="8093"/>
                </a:cubicBezTo>
                <a:cubicBezTo>
                  <a:pt x="8373" y="8100"/>
                  <a:pt x="8454" y="8104"/>
                  <a:pt x="8536" y="8104"/>
                </a:cubicBezTo>
                <a:cubicBezTo>
                  <a:pt x="8959" y="8104"/>
                  <a:pt x="9384" y="8005"/>
                  <a:pt x="9774" y="7837"/>
                </a:cubicBezTo>
                <a:lnTo>
                  <a:pt x="9855" y="7801"/>
                </a:lnTo>
                <a:cubicBezTo>
                  <a:pt x="10326" y="7581"/>
                  <a:pt x="10758" y="7255"/>
                  <a:pt x="11039" y="6819"/>
                </a:cubicBezTo>
                <a:cubicBezTo>
                  <a:pt x="11321" y="6381"/>
                  <a:pt x="11441" y="5829"/>
                  <a:pt x="11302" y="5328"/>
                </a:cubicBezTo>
                <a:cubicBezTo>
                  <a:pt x="11115" y="4663"/>
                  <a:pt x="10527" y="4200"/>
                  <a:pt x="10140" y="3627"/>
                </a:cubicBezTo>
                <a:cubicBezTo>
                  <a:pt x="9823" y="3153"/>
                  <a:pt x="9616" y="2561"/>
                  <a:pt x="9624" y="1983"/>
                </a:cubicBezTo>
                <a:cubicBezTo>
                  <a:pt x="9632" y="1522"/>
                  <a:pt x="9328" y="1202"/>
                  <a:pt x="8981" y="908"/>
                </a:cubicBezTo>
                <a:cubicBezTo>
                  <a:pt x="8243" y="280"/>
                  <a:pt x="7243" y="1"/>
                  <a:pt x="628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48"/>
          <p:cNvSpPr/>
          <p:nvPr/>
        </p:nvSpPr>
        <p:spPr>
          <a:xfrm>
            <a:off x="4763625" y="1765074"/>
            <a:ext cx="1061474" cy="751828"/>
          </a:xfrm>
          <a:custGeom>
            <a:rect b="b" l="l" r="r" t="t"/>
            <a:pathLst>
              <a:path extrusionOk="0" h="8104" w="11442">
                <a:moveTo>
                  <a:pt x="6288" y="1"/>
                </a:moveTo>
                <a:cubicBezTo>
                  <a:pt x="6284" y="1"/>
                  <a:pt x="6281" y="1"/>
                  <a:pt x="6277" y="1"/>
                </a:cubicBezTo>
                <a:cubicBezTo>
                  <a:pt x="4983" y="3"/>
                  <a:pt x="3474" y="377"/>
                  <a:pt x="2353" y="1014"/>
                </a:cubicBezTo>
                <a:cubicBezTo>
                  <a:pt x="1784" y="1338"/>
                  <a:pt x="1232" y="1706"/>
                  <a:pt x="794" y="2195"/>
                </a:cubicBezTo>
                <a:cubicBezTo>
                  <a:pt x="358" y="2681"/>
                  <a:pt x="43" y="3301"/>
                  <a:pt x="22" y="3955"/>
                </a:cubicBezTo>
                <a:cubicBezTo>
                  <a:pt x="1" y="4608"/>
                  <a:pt x="309" y="5290"/>
                  <a:pt x="874" y="5620"/>
                </a:cubicBezTo>
                <a:cubicBezTo>
                  <a:pt x="1600" y="6043"/>
                  <a:pt x="2518" y="5823"/>
                  <a:pt x="3339" y="5990"/>
                </a:cubicBezTo>
                <a:cubicBezTo>
                  <a:pt x="3974" y="6119"/>
                  <a:pt x="4530" y="6474"/>
                  <a:pt x="5103" y="6772"/>
                </a:cubicBezTo>
                <a:cubicBezTo>
                  <a:pt x="5668" y="7067"/>
                  <a:pt x="6279" y="7206"/>
                  <a:pt x="6848" y="7458"/>
                </a:cubicBezTo>
                <a:cubicBezTo>
                  <a:pt x="7083" y="7564"/>
                  <a:pt x="7269" y="7775"/>
                  <a:pt x="7513" y="7885"/>
                </a:cubicBezTo>
                <a:cubicBezTo>
                  <a:pt x="7758" y="7997"/>
                  <a:pt x="8020" y="8067"/>
                  <a:pt x="8291" y="8093"/>
                </a:cubicBezTo>
                <a:cubicBezTo>
                  <a:pt x="8373" y="8100"/>
                  <a:pt x="8454" y="8104"/>
                  <a:pt x="8536" y="8104"/>
                </a:cubicBezTo>
                <a:cubicBezTo>
                  <a:pt x="8959" y="8104"/>
                  <a:pt x="9384" y="8005"/>
                  <a:pt x="9774" y="7837"/>
                </a:cubicBezTo>
                <a:lnTo>
                  <a:pt x="9855" y="7801"/>
                </a:lnTo>
                <a:cubicBezTo>
                  <a:pt x="10326" y="7581"/>
                  <a:pt x="10758" y="7255"/>
                  <a:pt x="11039" y="6819"/>
                </a:cubicBezTo>
                <a:cubicBezTo>
                  <a:pt x="11321" y="6381"/>
                  <a:pt x="11441" y="5829"/>
                  <a:pt x="11302" y="5328"/>
                </a:cubicBezTo>
                <a:cubicBezTo>
                  <a:pt x="11115" y="4663"/>
                  <a:pt x="10527" y="4200"/>
                  <a:pt x="10140" y="3627"/>
                </a:cubicBezTo>
                <a:cubicBezTo>
                  <a:pt x="9823" y="3153"/>
                  <a:pt x="9616" y="2561"/>
                  <a:pt x="9624" y="1983"/>
                </a:cubicBezTo>
                <a:cubicBezTo>
                  <a:pt x="9632" y="1522"/>
                  <a:pt x="9328" y="1202"/>
                  <a:pt x="8981" y="908"/>
                </a:cubicBezTo>
                <a:cubicBezTo>
                  <a:pt x="8243" y="280"/>
                  <a:pt x="7243" y="1"/>
                  <a:pt x="628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48"/>
          <p:cNvSpPr/>
          <p:nvPr/>
        </p:nvSpPr>
        <p:spPr>
          <a:xfrm>
            <a:off x="4849032" y="4437888"/>
            <a:ext cx="16" cy="16"/>
          </a:xfrm>
          <a:custGeom>
            <a:rect b="b" l="l" r="r" t="t"/>
            <a:pathLst>
              <a:path extrusionOk="0" fill="none" h="1" w="1">
                <a:moveTo>
                  <a:pt x="1" y="1"/>
                </a:move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48"/>
          <p:cNvSpPr/>
          <p:nvPr/>
        </p:nvSpPr>
        <p:spPr>
          <a:xfrm>
            <a:off x="4955800" y="2086388"/>
            <a:ext cx="619150" cy="200050"/>
          </a:xfrm>
          <a:custGeom>
            <a:rect b="b" l="l" r="r" t="t"/>
            <a:pathLst>
              <a:path extrusionOk="0" h="8002" w="24766">
                <a:moveTo>
                  <a:pt x="858" y="0"/>
                </a:moveTo>
                <a:lnTo>
                  <a:pt x="572" y="96"/>
                </a:lnTo>
                <a:lnTo>
                  <a:pt x="191" y="286"/>
                </a:lnTo>
                <a:lnTo>
                  <a:pt x="1" y="572"/>
                </a:lnTo>
                <a:lnTo>
                  <a:pt x="1" y="953"/>
                </a:lnTo>
                <a:lnTo>
                  <a:pt x="1" y="7049"/>
                </a:lnTo>
                <a:lnTo>
                  <a:pt x="1" y="7430"/>
                </a:lnTo>
                <a:lnTo>
                  <a:pt x="191" y="7716"/>
                </a:lnTo>
                <a:lnTo>
                  <a:pt x="572" y="7906"/>
                </a:lnTo>
                <a:lnTo>
                  <a:pt x="858" y="8001"/>
                </a:lnTo>
                <a:lnTo>
                  <a:pt x="23813" y="8001"/>
                </a:lnTo>
                <a:lnTo>
                  <a:pt x="24194" y="7906"/>
                </a:lnTo>
                <a:lnTo>
                  <a:pt x="24480" y="7716"/>
                </a:lnTo>
                <a:lnTo>
                  <a:pt x="24671" y="7430"/>
                </a:lnTo>
                <a:lnTo>
                  <a:pt x="24766" y="7049"/>
                </a:lnTo>
                <a:lnTo>
                  <a:pt x="24766" y="953"/>
                </a:lnTo>
                <a:lnTo>
                  <a:pt x="24671" y="572"/>
                </a:lnTo>
                <a:lnTo>
                  <a:pt x="24480" y="286"/>
                </a:lnTo>
                <a:lnTo>
                  <a:pt x="24194" y="96"/>
                </a:lnTo>
                <a:lnTo>
                  <a:pt x="23813" y="0"/>
                </a:lnTo>
                <a:close/>
              </a:path>
            </a:pathLst>
          </a:custGeom>
          <a:solidFill>
            <a:srgbClr val="7F8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48"/>
          <p:cNvSpPr/>
          <p:nvPr/>
        </p:nvSpPr>
        <p:spPr>
          <a:xfrm>
            <a:off x="5210600" y="2091138"/>
            <a:ext cx="4775" cy="188150"/>
          </a:xfrm>
          <a:custGeom>
            <a:rect b="b" l="l" r="r" t="t"/>
            <a:pathLst>
              <a:path extrusionOk="0" h="7526" w="191">
                <a:moveTo>
                  <a:pt x="1" y="1"/>
                </a:moveTo>
                <a:lnTo>
                  <a:pt x="1" y="7526"/>
                </a:lnTo>
                <a:lnTo>
                  <a:pt x="191" y="7526"/>
                </a:lnTo>
                <a:lnTo>
                  <a:pt x="191" y="1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48"/>
          <p:cNvSpPr/>
          <p:nvPr/>
        </p:nvSpPr>
        <p:spPr>
          <a:xfrm>
            <a:off x="5232025" y="2098288"/>
            <a:ext cx="340550" cy="71475"/>
          </a:xfrm>
          <a:custGeom>
            <a:rect b="b" l="l" r="r" t="t"/>
            <a:pathLst>
              <a:path extrusionOk="0" h="2859" w="13622">
                <a:moveTo>
                  <a:pt x="1" y="1"/>
                </a:moveTo>
                <a:lnTo>
                  <a:pt x="1" y="2858"/>
                </a:lnTo>
                <a:lnTo>
                  <a:pt x="13622" y="2858"/>
                </a:lnTo>
                <a:lnTo>
                  <a:pt x="13622" y="1"/>
                </a:lnTo>
                <a:close/>
              </a:path>
            </a:pathLst>
          </a:custGeom>
          <a:solidFill>
            <a:srgbClr val="282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48"/>
          <p:cNvSpPr/>
          <p:nvPr/>
        </p:nvSpPr>
        <p:spPr>
          <a:xfrm>
            <a:off x="5232025" y="2186388"/>
            <a:ext cx="340550" cy="88150"/>
          </a:xfrm>
          <a:custGeom>
            <a:rect b="b" l="l" r="r" t="t"/>
            <a:pathLst>
              <a:path extrusionOk="0" h="3526" w="13622">
                <a:moveTo>
                  <a:pt x="1" y="1"/>
                </a:moveTo>
                <a:lnTo>
                  <a:pt x="1" y="3525"/>
                </a:lnTo>
                <a:lnTo>
                  <a:pt x="13622" y="3525"/>
                </a:lnTo>
                <a:lnTo>
                  <a:pt x="13622" y="1"/>
                </a:lnTo>
                <a:close/>
              </a:path>
            </a:pathLst>
          </a:custGeom>
          <a:solidFill>
            <a:srgbClr val="282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48"/>
          <p:cNvSpPr/>
          <p:nvPr/>
        </p:nvSpPr>
        <p:spPr>
          <a:xfrm>
            <a:off x="4943900" y="2074488"/>
            <a:ext cx="640575" cy="221475"/>
          </a:xfrm>
          <a:custGeom>
            <a:rect b="b" l="l" r="r" t="t"/>
            <a:pathLst>
              <a:path extrusionOk="0" h="8859" w="25623">
                <a:moveTo>
                  <a:pt x="24480" y="953"/>
                </a:moveTo>
                <a:lnTo>
                  <a:pt x="24670" y="1048"/>
                </a:lnTo>
                <a:lnTo>
                  <a:pt x="24766" y="1238"/>
                </a:lnTo>
                <a:lnTo>
                  <a:pt x="24766" y="1429"/>
                </a:lnTo>
                <a:lnTo>
                  <a:pt x="24766" y="7525"/>
                </a:lnTo>
                <a:lnTo>
                  <a:pt x="24766" y="7715"/>
                </a:lnTo>
                <a:lnTo>
                  <a:pt x="24670" y="7811"/>
                </a:lnTo>
                <a:lnTo>
                  <a:pt x="24480" y="7906"/>
                </a:lnTo>
                <a:lnTo>
                  <a:pt x="24289" y="8001"/>
                </a:lnTo>
                <a:lnTo>
                  <a:pt x="1334" y="8001"/>
                </a:lnTo>
                <a:lnTo>
                  <a:pt x="1144" y="7906"/>
                </a:lnTo>
                <a:lnTo>
                  <a:pt x="1048" y="7811"/>
                </a:lnTo>
                <a:lnTo>
                  <a:pt x="953" y="7715"/>
                </a:lnTo>
                <a:lnTo>
                  <a:pt x="858" y="7525"/>
                </a:lnTo>
                <a:lnTo>
                  <a:pt x="858" y="1429"/>
                </a:lnTo>
                <a:lnTo>
                  <a:pt x="953" y="1238"/>
                </a:lnTo>
                <a:lnTo>
                  <a:pt x="1048" y="1048"/>
                </a:lnTo>
                <a:lnTo>
                  <a:pt x="1144" y="953"/>
                </a:lnTo>
                <a:close/>
                <a:moveTo>
                  <a:pt x="1334" y="0"/>
                </a:moveTo>
                <a:lnTo>
                  <a:pt x="858" y="95"/>
                </a:lnTo>
                <a:lnTo>
                  <a:pt x="382" y="381"/>
                </a:lnTo>
                <a:lnTo>
                  <a:pt x="96" y="857"/>
                </a:lnTo>
                <a:lnTo>
                  <a:pt x="1" y="1429"/>
                </a:lnTo>
                <a:lnTo>
                  <a:pt x="1" y="7525"/>
                </a:lnTo>
                <a:lnTo>
                  <a:pt x="96" y="8096"/>
                </a:lnTo>
                <a:lnTo>
                  <a:pt x="382" y="8477"/>
                </a:lnTo>
                <a:lnTo>
                  <a:pt x="858" y="8763"/>
                </a:lnTo>
                <a:lnTo>
                  <a:pt x="1334" y="8858"/>
                </a:lnTo>
                <a:lnTo>
                  <a:pt x="24289" y="8858"/>
                </a:lnTo>
                <a:lnTo>
                  <a:pt x="24861" y="8763"/>
                </a:lnTo>
                <a:lnTo>
                  <a:pt x="25242" y="8477"/>
                </a:lnTo>
                <a:lnTo>
                  <a:pt x="25528" y="8096"/>
                </a:lnTo>
                <a:lnTo>
                  <a:pt x="25623" y="7525"/>
                </a:lnTo>
                <a:lnTo>
                  <a:pt x="25623" y="1429"/>
                </a:lnTo>
                <a:lnTo>
                  <a:pt x="25528" y="857"/>
                </a:lnTo>
                <a:lnTo>
                  <a:pt x="25242" y="381"/>
                </a:lnTo>
                <a:lnTo>
                  <a:pt x="24861" y="95"/>
                </a:lnTo>
                <a:lnTo>
                  <a:pt x="24289" y="0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48"/>
          <p:cNvSpPr/>
          <p:nvPr/>
        </p:nvSpPr>
        <p:spPr>
          <a:xfrm>
            <a:off x="4996300" y="2274513"/>
            <a:ext cx="52400" cy="135750"/>
          </a:xfrm>
          <a:custGeom>
            <a:rect b="b" l="l" r="r" t="t"/>
            <a:pathLst>
              <a:path extrusionOk="0" h="5430" w="2096">
                <a:moveTo>
                  <a:pt x="1143" y="0"/>
                </a:moveTo>
                <a:lnTo>
                  <a:pt x="0" y="5429"/>
                </a:lnTo>
                <a:lnTo>
                  <a:pt x="953" y="5429"/>
                </a:lnTo>
                <a:lnTo>
                  <a:pt x="2096" y="0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48"/>
          <p:cNvSpPr/>
          <p:nvPr/>
        </p:nvSpPr>
        <p:spPr>
          <a:xfrm>
            <a:off x="5479675" y="2274513"/>
            <a:ext cx="52425" cy="135750"/>
          </a:xfrm>
          <a:custGeom>
            <a:rect b="b" l="l" r="r" t="t"/>
            <a:pathLst>
              <a:path extrusionOk="0" h="5430" w="2097">
                <a:moveTo>
                  <a:pt x="1" y="0"/>
                </a:moveTo>
                <a:lnTo>
                  <a:pt x="1144" y="5429"/>
                </a:lnTo>
                <a:lnTo>
                  <a:pt x="2096" y="5429"/>
                </a:lnTo>
                <a:lnTo>
                  <a:pt x="1049" y="0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48"/>
          <p:cNvSpPr/>
          <p:nvPr/>
        </p:nvSpPr>
        <p:spPr>
          <a:xfrm>
            <a:off x="5015350" y="1755388"/>
            <a:ext cx="478650" cy="288150"/>
          </a:xfrm>
          <a:custGeom>
            <a:rect b="b" l="l" r="r" t="t"/>
            <a:pathLst>
              <a:path extrusionOk="0" h="11526" w="19146">
                <a:moveTo>
                  <a:pt x="0" y="1"/>
                </a:moveTo>
                <a:lnTo>
                  <a:pt x="0" y="11526"/>
                </a:lnTo>
                <a:lnTo>
                  <a:pt x="19145" y="11526"/>
                </a:lnTo>
                <a:lnTo>
                  <a:pt x="19145" y="1"/>
                </a:lnTo>
                <a:close/>
              </a:path>
            </a:pathLst>
          </a:custGeom>
          <a:solidFill>
            <a:srgbClr val="6166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48"/>
          <p:cNvSpPr/>
          <p:nvPr/>
        </p:nvSpPr>
        <p:spPr>
          <a:xfrm>
            <a:off x="5060575" y="1764913"/>
            <a:ext cx="390550" cy="266725"/>
          </a:xfrm>
          <a:custGeom>
            <a:rect b="b" l="l" r="r" t="t"/>
            <a:pathLst>
              <a:path extrusionOk="0" h="10669" w="15622">
                <a:moveTo>
                  <a:pt x="191" y="1"/>
                </a:moveTo>
                <a:lnTo>
                  <a:pt x="96" y="96"/>
                </a:lnTo>
                <a:lnTo>
                  <a:pt x="1" y="191"/>
                </a:lnTo>
                <a:lnTo>
                  <a:pt x="1" y="10573"/>
                </a:lnTo>
                <a:lnTo>
                  <a:pt x="96" y="10669"/>
                </a:lnTo>
                <a:lnTo>
                  <a:pt x="15527" y="10669"/>
                </a:lnTo>
                <a:lnTo>
                  <a:pt x="15622" y="10573"/>
                </a:lnTo>
                <a:lnTo>
                  <a:pt x="15622" y="191"/>
                </a:lnTo>
                <a:lnTo>
                  <a:pt x="15527" y="96"/>
                </a:lnTo>
                <a:lnTo>
                  <a:pt x="154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48"/>
          <p:cNvSpPr/>
          <p:nvPr/>
        </p:nvSpPr>
        <p:spPr>
          <a:xfrm>
            <a:off x="5058200" y="2043513"/>
            <a:ext cx="38125" cy="31000"/>
          </a:xfrm>
          <a:custGeom>
            <a:rect b="b" l="l" r="r" t="t"/>
            <a:pathLst>
              <a:path extrusionOk="0" h="1240" w="1525">
                <a:moveTo>
                  <a:pt x="477" y="1"/>
                </a:moveTo>
                <a:lnTo>
                  <a:pt x="1" y="1239"/>
                </a:lnTo>
                <a:lnTo>
                  <a:pt x="667" y="1239"/>
                </a:lnTo>
                <a:lnTo>
                  <a:pt x="1525" y="1"/>
                </a:lnTo>
                <a:close/>
              </a:path>
            </a:pathLst>
          </a:custGeom>
          <a:solidFill>
            <a:srgbClr val="ADBD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48"/>
          <p:cNvSpPr/>
          <p:nvPr/>
        </p:nvSpPr>
        <p:spPr>
          <a:xfrm>
            <a:off x="5415400" y="2043513"/>
            <a:ext cx="38100" cy="31000"/>
          </a:xfrm>
          <a:custGeom>
            <a:rect b="b" l="l" r="r" t="t"/>
            <a:pathLst>
              <a:path extrusionOk="0" h="1240" w="1524">
                <a:moveTo>
                  <a:pt x="0" y="1"/>
                </a:moveTo>
                <a:lnTo>
                  <a:pt x="857" y="1239"/>
                </a:lnTo>
                <a:lnTo>
                  <a:pt x="1524" y="1239"/>
                </a:lnTo>
                <a:lnTo>
                  <a:pt x="1048" y="1"/>
                </a:lnTo>
                <a:close/>
              </a:path>
            </a:pathLst>
          </a:custGeom>
          <a:solidFill>
            <a:srgbClr val="ADBD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48"/>
          <p:cNvSpPr/>
          <p:nvPr/>
        </p:nvSpPr>
        <p:spPr>
          <a:xfrm>
            <a:off x="5066050" y="3645804"/>
            <a:ext cx="34093" cy="105268"/>
          </a:xfrm>
          <a:custGeom>
            <a:rect b="b" l="l" r="r" t="t"/>
            <a:pathLst>
              <a:path extrusionOk="0" h="3239" w="1049">
                <a:moveTo>
                  <a:pt x="382" y="0"/>
                </a:moveTo>
                <a:lnTo>
                  <a:pt x="191" y="96"/>
                </a:lnTo>
                <a:lnTo>
                  <a:pt x="1" y="286"/>
                </a:lnTo>
                <a:lnTo>
                  <a:pt x="1" y="2953"/>
                </a:lnTo>
                <a:lnTo>
                  <a:pt x="191" y="3144"/>
                </a:lnTo>
                <a:lnTo>
                  <a:pt x="382" y="3239"/>
                </a:lnTo>
                <a:lnTo>
                  <a:pt x="668" y="3239"/>
                </a:lnTo>
                <a:lnTo>
                  <a:pt x="953" y="3144"/>
                </a:lnTo>
                <a:lnTo>
                  <a:pt x="1049" y="2953"/>
                </a:lnTo>
                <a:lnTo>
                  <a:pt x="1049" y="286"/>
                </a:lnTo>
                <a:lnTo>
                  <a:pt x="953" y="96"/>
                </a:lnTo>
                <a:lnTo>
                  <a:pt x="668" y="0"/>
                </a:lnTo>
                <a:close/>
              </a:path>
            </a:pathLst>
          </a:custGeom>
          <a:solidFill>
            <a:srgbClr val="282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48"/>
          <p:cNvSpPr/>
          <p:nvPr/>
        </p:nvSpPr>
        <p:spPr>
          <a:xfrm>
            <a:off x="4954609" y="3723185"/>
            <a:ext cx="260065" cy="260065"/>
          </a:xfrm>
          <a:custGeom>
            <a:rect b="b" l="l" r="r" t="t"/>
            <a:pathLst>
              <a:path extrusionOk="0" h="8002" w="8002">
                <a:moveTo>
                  <a:pt x="4001" y="1"/>
                </a:moveTo>
                <a:lnTo>
                  <a:pt x="3144" y="96"/>
                </a:lnTo>
                <a:lnTo>
                  <a:pt x="2382" y="286"/>
                </a:lnTo>
                <a:lnTo>
                  <a:pt x="1715" y="667"/>
                </a:lnTo>
                <a:lnTo>
                  <a:pt x="1144" y="1144"/>
                </a:lnTo>
                <a:lnTo>
                  <a:pt x="668" y="1715"/>
                </a:lnTo>
                <a:lnTo>
                  <a:pt x="287" y="2382"/>
                </a:lnTo>
                <a:lnTo>
                  <a:pt x="96" y="3144"/>
                </a:lnTo>
                <a:lnTo>
                  <a:pt x="1" y="4001"/>
                </a:lnTo>
                <a:lnTo>
                  <a:pt x="96" y="4763"/>
                </a:lnTo>
                <a:lnTo>
                  <a:pt x="287" y="5525"/>
                </a:lnTo>
                <a:lnTo>
                  <a:pt x="668" y="6192"/>
                </a:lnTo>
                <a:lnTo>
                  <a:pt x="1144" y="6763"/>
                </a:lnTo>
                <a:lnTo>
                  <a:pt x="1715" y="7240"/>
                </a:lnTo>
                <a:lnTo>
                  <a:pt x="2382" y="7621"/>
                </a:lnTo>
                <a:lnTo>
                  <a:pt x="3144" y="7906"/>
                </a:lnTo>
                <a:lnTo>
                  <a:pt x="4001" y="8002"/>
                </a:lnTo>
                <a:lnTo>
                  <a:pt x="4763" y="7906"/>
                </a:lnTo>
                <a:lnTo>
                  <a:pt x="5525" y="7621"/>
                </a:lnTo>
                <a:lnTo>
                  <a:pt x="6192" y="7240"/>
                </a:lnTo>
                <a:lnTo>
                  <a:pt x="6764" y="6763"/>
                </a:lnTo>
                <a:lnTo>
                  <a:pt x="7240" y="6192"/>
                </a:lnTo>
                <a:lnTo>
                  <a:pt x="7621" y="5525"/>
                </a:lnTo>
                <a:lnTo>
                  <a:pt x="7907" y="4763"/>
                </a:lnTo>
                <a:lnTo>
                  <a:pt x="8002" y="4001"/>
                </a:lnTo>
                <a:lnTo>
                  <a:pt x="7907" y="3144"/>
                </a:lnTo>
                <a:lnTo>
                  <a:pt x="7621" y="2382"/>
                </a:lnTo>
                <a:lnTo>
                  <a:pt x="7240" y="1715"/>
                </a:lnTo>
                <a:lnTo>
                  <a:pt x="6764" y="1144"/>
                </a:lnTo>
                <a:lnTo>
                  <a:pt x="6192" y="667"/>
                </a:lnTo>
                <a:lnTo>
                  <a:pt x="5525" y="286"/>
                </a:lnTo>
                <a:lnTo>
                  <a:pt x="4763" y="96"/>
                </a:lnTo>
                <a:lnTo>
                  <a:pt x="4001" y="1"/>
                </a:lnTo>
                <a:close/>
              </a:path>
            </a:pathLst>
          </a:custGeom>
          <a:solidFill>
            <a:srgbClr val="823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48"/>
          <p:cNvSpPr/>
          <p:nvPr/>
        </p:nvSpPr>
        <p:spPr>
          <a:xfrm>
            <a:off x="5001051" y="3769627"/>
            <a:ext cx="167180" cy="167180"/>
          </a:xfrm>
          <a:custGeom>
            <a:rect b="b" l="l" r="r" t="t"/>
            <a:pathLst>
              <a:path extrusionOk="0" h="5144" w="5144">
                <a:moveTo>
                  <a:pt x="2001" y="0"/>
                </a:moveTo>
                <a:lnTo>
                  <a:pt x="1525" y="191"/>
                </a:lnTo>
                <a:lnTo>
                  <a:pt x="1144" y="381"/>
                </a:lnTo>
                <a:lnTo>
                  <a:pt x="763" y="762"/>
                </a:lnTo>
                <a:lnTo>
                  <a:pt x="382" y="1143"/>
                </a:lnTo>
                <a:lnTo>
                  <a:pt x="191" y="1524"/>
                </a:lnTo>
                <a:lnTo>
                  <a:pt x="1" y="2001"/>
                </a:lnTo>
                <a:lnTo>
                  <a:pt x="1" y="2572"/>
                </a:lnTo>
                <a:lnTo>
                  <a:pt x="1" y="3048"/>
                </a:lnTo>
                <a:lnTo>
                  <a:pt x="191" y="3525"/>
                </a:lnTo>
                <a:lnTo>
                  <a:pt x="382" y="4001"/>
                </a:lnTo>
                <a:lnTo>
                  <a:pt x="763" y="4382"/>
                </a:lnTo>
                <a:lnTo>
                  <a:pt x="1144" y="4668"/>
                </a:lnTo>
                <a:lnTo>
                  <a:pt x="1525" y="4858"/>
                </a:lnTo>
                <a:lnTo>
                  <a:pt x="2001" y="5049"/>
                </a:lnTo>
                <a:lnTo>
                  <a:pt x="2572" y="5144"/>
                </a:lnTo>
                <a:lnTo>
                  <a:pt x="3049" y="5049"/>
                </a:lnTo>
                <a:lnTo>
                  <a:pt x="3525" y="4858"/>
                </a:lnTo>
                <a:lnTo>
                  <a:pt x="4001" y="4668"/>
                </a:lnTo>
                <a:lnTo>
                  <a:pt x="4382" y="4382"/>
                </a:lnTo>
                <a:lnTo>
                  <a:pt x="4668" y="4001"/>
                </a:lnTo>
                <a:lnTo>
                  <a:pt x="4858" y="3525"/>
                </a:lnTo>
                <a:lnTo>
                  <a:pt x="5049" y="3048"/>
                </a:lnTo>
                <a:lnTo>
                  <a:pt x="5144" y="2572"/>
                </a:lnTo>
                <a:lnTo>
                  <a:pt x="5049" y="2001"/>
                </a:lnTo>
                <a:lnTo>
                  <a:pt x="4858" y="1524"/>
                </a:lnTo>
                <a:lnTo>
                  <a:pt x="4668" y="1143"/>
                </a:lnTo>
                <a:lnTo>
                  <a:pt x="4382" y="762"/>
                </a:lnTo>
                <a:lnTo>
                  <a:pt x="4001" y="381"/>
                </a:lnTo>
                <a:lnTo>
                  <a:pt x="3525" y="191"/>
                </a:lnTo>
                <a:lnTo>
                  <a:pt x="3049" y="0"/>
                </a:lnTo>
                <a:close/>
              </a:path>
            </a:pathLst>
          </a:custGeom>
          <a:solidFill>
            <a:srgbClr val="7F8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48"/>
          <p:cNvSpPr/>
          <p:nvPr/>
        </p:nvSpPr>
        <p:spPr>
          <a:xfrm>
            <a:off x="5059875" y="3531275"/>
            <a:ext cx="46443" cy="154797"/>
          </a:xfrm>
          <a:custGeom>
            <a:rect b="b" l="l" r="r" t="t"/>
            <a:pathLst>
              <a:path extrusionOk="0" h="4763" w="1429">
                <a:moveTo>
                  <a:pt x="286" y="0"/>
                </a:moveTo>
                <a:lnTo>
                  <a:pt x="191" y="95"/>
                </a:lnTo>
                <a:lnTo>
                  <a:pt x="96" y="286"/>
                </a:lnTo>
                <a:lnTo>
                  <a:pt x="0" y="476"/>
                </a:lnTo>
                <a:lnTo>
                  <a:pt x="0" y="4286"/>
                </a:lnTo>
                <a:lnTo>
                  <a:pt x="96" y="4477"/>
                </a:lnTo>
                <a:lnTo>
                  <a:pt x="191" y="4572"/>
                </a:lnTo>
                <a:lnTo>
                  <a:pt x="286" y="4763"/>
                </a:lnTo>
                <a:lnTo>
                  <a:pt x="1143" y="4763"/>
                </a:lnTo>
                <a:lnTo>
                  <a:pt x="1334" y="4572"/>
                </a:lnTo>
                <a:lnTo>
                  <a:pt x="1429" y="4477"/>
                </a:lnTo>
                <a:lnTo>
                  <a:pt x="1429" y="4286"/>
                </a:lnTo>
                <a:lnTo>
                  <a:pt x="1429" y="476"/>
                </a:lnTo>
                <a:lnTo>
                  <a:pt x="1429" y="286"/>
                </a:lnTo>
                <a:lnTo>
                  <a:pt x="1334" y="95"/>
                </a:lnTo>
                <a:lnTo>
                  <a:pt x="1143" y="0"/>
                </a:lnTo>
                <a:close/>
              </a:path>
            </a:pathLst>
          </a:custGeom>
          <a:solidFill>
            <a:srgbClr val="823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48"/>
          <p:cNvSpPr/>
          <p:nvPr/>
        </p:nvSpPr>
        <p:spPr>
          <a:xfrm>
            <a:off x="5341582" y="3617951"/>
            <a:ext cx="24765" cy="77415"/>
          </a:xfrm>
          <a:custGeom>
            <a:rect b="b" l="l" r="r" t="t"/>
            <a:pathLst>
              <a:path extrusionOk="0" h="2382" w="762">
                <a:moveTo>
                  <a:pt x="95" y="0"/>
                </a:moveTo>
                <a:lnTo>
                  <a:pt x="0" y="191"/>
                </a:lnTo>
                <a:lnTo>
                  <a:pt x="0" y="2191"/>
                </a:lnTo>
                <a:lnTo>
                  <a:pt x="95" y="2381"/>
                </a:lnTo>
                <a:lnTo>
                  <a:pt x="667" y="2381"/>
                </a:lnTo>
                <a:lnTo>
                  <a:pt x="762" y="2191"/>
                </a:lnTo>
                <a:lnTo>
                  <a:pt x="762" y="191"/>
                </a:lnTo>
                <a:lnTo>
                  <a:pt x="667" y="0"/>
                </a:lnTo>
                <a:close/>
              </a:path>
            </a:pathLst>
          </a:custGeom>
          <a:solidFill>
            <a:srgbClr val="282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48"/>
          <p:cNvSpPr/>
          <p:nvPr/>
        </p:nvSpPr>
        <p:spPr>
          <a:xfrm>
            <a:off x="5254905" y="3673656"/>
            <a:ext cx="195032" cy="195065"/>
          </a:xfrm>
          <a:custGeom>
            <a:rect b="b" l="l" r="r" t="t"/>
            <a:pathLst>
              <a:path extrusionOk="0" h="6002" w="6001">
                <a:moveTo>
                  <a:pt x="3048" y="1"/>
                </a:moveTo>
                <a:lnTo>
                  <a:pt x="2477" y="96"/>
                </a:lnTo>
                <a:lnTo>
                  <a:pt x="1905" y="286"/>
                </a:lnTo>
                <a:lnTo>
                  <a:pt x="1334" y="477"/>
                </a:lnTo>
                <a:lnTo>
                  <a:pt x="953" y="858"/>
                </a:lnTo>
                <a:lnTo>
                  <a:pt x="572" y="1334"/>
                </a:lnTo>
                <a:lnTo>
                  <a:pt x="286" y="1810"/>
                </a:lnTo>
                <a:lnTo>
                  <a:pt x="95" y="2382"/>
                </a:lnTo>
                <a:lnTo>
                  <a:pt x="0" y="2953"/>
                </a:lnTo>
                <a:lnTo>
                  <a:pt x="95" y="3620"/>
                </a:lnTo>
                <a:lnTo>
                  <a:pt x="286" y="4192"/>
                </a:lnTo>
                <a:lnTo>
                  <a:pt x="572" y="4668"/>
                </a:lnTo>
                <a:lnTo>
                  <a:pt x="953" y="5144"/>
                </a:lnTo>
                <a:lnTo>
                  <a:pt x="1334" y="5525"/>
                </a:lnTo>
                <a:lnTo>
                  <a:pt x="1905" y="5716"/>
                </a:lnTo>
                <a:lnTo>
                  <a:pt x="2477" y="5906"/>
                </a:lnTo>
                <a:lnTo>
                  <a:pt x="3048" y="6001"/>
                </a:lnTo>
                <a:lnTo>
                  <a:pt x="3620" y="5906"/>
                </a:lnTo>
                <a:lnTo>
                  <a:pt x="4191" y="5716"/>
                </a:lnTo>
                <a:lnTo>
                  <a:pt x="4667" y="5525"/>
                </a:lnTo>
                <a:lnTo>
                  <a:pt x="5144" y="5144"/>
                </a:lnTo>
                <a:lnTo>
                  <a:pt x="5525" y="4668"/>
                </a:lnTo>
                <a:lnTo>
                  <a:pt x="5810" y="4192"/>
                </a:lnTo>
                <a:lnTo>
                  <a:pt x="6001" y="3620"/>
                </a:lnTo>
                <a:lnTo>
                  <a:pt x="6001" y="2953"/>
                </a:lnTo>
                <a:lnTo>
                  <a:pt x="6001" y="2382"/>
                </a:lnTo>
                <a:lnTo>
                  <a:pt x="5810" y="1810"/>
                </a:lnTo>
                <a:lnTo>
                  <a:pt x="5525" y="1334"/>
                </a:lnTo>
                <a:lnTo>
                  <a:pt x="5144" y="858"/>
                </a:lnTo>
                <a:lnTo>
                  <a:pt x="4667" y="477"/>
                </a:lnTo>
                <a:lnTo>
                  <a:pt x="4191" y="286"/>
                </a:lnTo>
                <a:lnTo>
                  <a:pt x="3620" y="96"/>
                </a:lnTo>
                <a:lnTo>
                  <a:pt x="3048" y="1"/>
                </a:lnTo>
                <a:close/>
              </a:path>
            </a:pathLst>
          </a:custGeom>
          <a:solidFill>
            <a:srgbClr val="823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48"/>
          <p:cNvSpPr/>
          <p:nvPr/>
        </p:nvSpPr>
        <p:spPr>
          <a:xfrm>
            <a:off x="5292052" y="3707715"/>
            <a:ext cx="123825" cy="126945"/>
          </a:xfrm>
          <a:custGeom>
            <a:rect b="b" l="l" r="r" t="t"/>
            <a:pathLst>
              <a:path extrusionOk="0" h="3906" w="3810">
                <a:moveTo>
                  <a:pt x="1905" y="0"/>
                </a:moveTo>
                <a:lnTo>
                  <a:pt x="1524" y="96"/>
                </a:lnTo>
                <a:lnTo>
                  <a:pt x="1143" y="191"/>
                </a:lnTo>
                <a:lnTo>
                  <a:pt x="857" y="381"/>
                </a:lnTo>
                <a:lnTo>
                  <a:pt x="572" y="572"/>
                </a:lnTo>
                <a:lnTo>
                  <a:pt x="286" y="858"/>
                </a:lnTo>
                <a:lnTo>
                  <a:pt x="95" y="1239"/>
                </a:lnTo>
                <a:lnTo>
                  <a:pt x="0" y="1524"/>
                </a:lnTo>
                <a:lnTo>
                  <a:pt x="0" y="1905"/>
                </a:lnTo>
                <a:lnTo>
                  <a:pt x="0" y="2382"/>
                </a:lnTo>
                <a:lnTo>
                  <a:pt x="95" y="2667"/>
                </a:lnTo>
                <a:lnTo>
                  <a:pt x="286" y="3048"/>
                </a:lnTo>
                <a:lnTo>
                  <a:pt x="572" y="3334"/>
                </a:lnTo>
                <a:lnTo>
                  <a:pt x="857" y="3525"/>
                </a:lnTo>
                <a:lnTo>
                  <a:pt x="1143" y="3715"/>
                </a:lnTo>
                <a:lnTo>
                  <a:pt x="1524" y="3810"/>
                </a:lnTo>
                <a:lnTo>
                  <a:pt x="1905" y="3906"/>
                </a:lnTo>
                <a:lnTo>
                  <a:pt x="2286" y="3810"/>
                </a:lnTo>
                <a:lnTo>
                  <a:pt x="2667" y="3715"/>
                </a:lnTo>
                <a:lnTo>
                  <a:pt x="2953" y="3525"/>
                </a:lnTo>
                <a:lnTo>
                  <a:pt x="3239" y="3334"/>
                </a:lnTo>
                <a:lnTo>
                  <a:pt x="3524" y="3048"/>
                </a:lnTo>
                <a:lnTo>
                  <a:pt x="3620" y="2667"/>
                </a:lnTo>
                <a:lnTo>
                  <a:pt x="3810" y="2382"/>
                </a:lnTo>
                <a:lnTo>
                  <a:pt x="3810" y="1905"/>
                </a:lnTo>
                <a:lnTo>
                  <a:pt x="3810" y="1524"/>
                </a:lnTo>
                <a:lnTo>
                  <a:pt x="3620" y="1239"/>
                </a:lnTo>
                <a:lnTo>
                  <a:pt x="3524" y="858"/>
                </a:lnTo>
                <a:lnTo>
                  <a:pt x="3239" y="572"/>
                </a:lnTo>
                <a:lnTo>
                  <a:pt x="2953" y="381"/>
                </a:lnTo>
                <a:lnTo>
                  <a:pt x="2667" y="191"/>
                </a:lnTo>
                <a:lnTo>
                  <a:pt x="2286" y="96"/>
                </a:lnTo>
                <a:lnTo>
                  <a:pt x="1905" y="0"/>
                </a:lnTo>
                <a:close/>
              </a:path>
            </a:pathLst>
          </a:custGeom>
          <a:solidFill>
            <a:srgbClr val="7F8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48"/>
          <p:cNvSpPr/>
          <p:nvPr/>
        </p:nvSpPr>
        <p:spPr>
          <a:xfrm>
            <a:off x="5335374" y="3531275"/>
            <a:ext cx="37180" cy="114563"/>
          </a:xfrm>
          <a:custGeom>
            <a:rect b="b" l="l" r="r" t="t"/>
            <a:pathLst>
              <a:path extrusionOk="0" h="3525" w="1144">
                <a:moveTo>
                  <a:pt x="286" y="0"/>
                </a:moveTo>
                <a:lnTo>
                  <a:pt x="96" y="95"/>
                </a:lnTo>
                <a:lnTo>
                  <a:pt x="96" y="191"/>
                </a:lnTo>
                <a:lnTo>
                  <a:pt x="1" y="381"/>
                </a:lnTo>
                <a:lnTo>
                  <a:pt x="1" y="3143"/>
                </a:lnTo>
                <a:lnTo>
                  <a:pt x="96" y="3334"/>
                </a:lnTo>
                <a:lnTo>
                  <a:pt x="96" y="3429"/>
                </a:lnTo>
                <a:lnTo>
                  <a:pt x="286" y="3524"/>
                </a:lnTo>
                <a:lnTo>
                  <a:pt x="858" y="3524"/>
                </a:lnTo>
                <a:lnTo>
                  <a:pt x="953" y="3429"/>
                </a:lnTo>
                <a:lnTo>
                  <a:pt x="1048" y="3334"/>
                </a:lnTo>
                <a:lnTo>
                  <a:pt x="1144" y="3143"/>
                </a:lnTo>
                <a:lnTo>
                  <a:pt x="1144" y="381"/>
                </a:lnTo>
                <a:lnTo>
                  <a:pt x="1048" y="191"/>
                </a:lnTo>
                <a:lnTo>
                  <a:pt x="953" y="95"/>
                </a:lnTo>
                <a:lnTo>
                  <a:pt x="858" y="0"/>
                </a:lnTo>
                <a:close/>
              </a:path>
            </a:pathLst>
          </a:custGeom>
          <a:solidFill>
            <a:srgbClr val="823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48"/>
          <p:cNvSpPr/>
          <p:nvPr/>
        </p:nvSpPr>
        <p:spPr>
          <a:xfrm>
            <a:off x="5536579" y="3608657"/>
            <a:ext cx="12415" cy="139328"/>
          </a:xfrm>
          <a:custGeom>
            <a:rect b="b" l="l" r="r" t="t"/>
            <a:pathLst>
              <a:path extrusionOk="0" h="4287" w="382">
                <a:moveTo>
                  <a:pt x="191" y="0"/>
                </a:moveTo>
                <a:lnTo>
                  <a:pt x="96" y="96"/>
                </a:lnTo>
                <a:lnTo>
                  <a:pt x="1" y="286"/>
                </a:lnTo>
                <a:lnTo>
                  <a:pt x="1" y="4096"/>
                </a:lnTo>
                <a:lnTo>
                  <a:pt x="96" y="4191"/>
                </a:lnTo>
                <a:lnTo>
                  <a:pt x="191" y="4287"/>
                </a:lnTo>
                <a:lnTo>
                  <a:pt x="287" y="4287"/>
                </a:lnTo>
                <a:lnTo>
                  <a:pt x="382" y="4191"/>
                </a:lnTo>
                <a:lnTo>
                  <a:pt x="382" y="4096"/>
                </a:lnTo>
                <a:lnTo>
                  <a:pt x="382" y="286"/>
                </a:lnTo>
                <a:lnTo>
                  <a:pt x="382" y="96"/>
                </a:lnTo>
                <a:lnTo>
                  <a:pt x="287" y="0"/>
                </a:lnTo>
                <a:close/>
              </a:path>
            </a:pathLst>
          </a:custGeom>
          <a:solidFill>
            <a:srgbClr val="282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48"/>
          <p:cNvSpPr/>
          <p:nvPr/>
        </p:nvSpPr>
        <p:spPr>
          <a:xfrm>
            <a:off x="5530405" y="3531275"/>
            <a:ext cx="24797" cy="105268"/>
          </a:xfrm>
          <a:custGeom>
            <a:rect b="b" l="l" r="r" t="t"/>
            <a:pathLst>
              <a:path extrusionOk="0" h="3239" w="763">
                <a:moveTo>
                  <a:pt x="286" y="0"/>
                </a:moveTo>
                <a:lnTo>
                  <a:pt x="96" y="95"/>
                </a:lnTo>
                <a:lnTo>
                  <a:pt x="0" y="286"/>
                </a:lnTo>
                <a:lnTo>
                  <a:pt x="0" y="2953"/>
                </a:lnTo>
                <a:lnTo>
                  <a:pt x="96" y="3143"/>
                </a:lnTo>
                <a:lnTo>
                  <a:pt x="286" y="3239"/>
                </a:lnTo>
                <a:lnTo>
                  <a:pt x="572" y="3239"/>
                </a:lnTo>
                <a:lnTo>
                  <a:pt x="762" y="3143"/>
                </a:lnTo>
                <a:lnTo>
                  <a:pt x="762" y="2953"/>
                </a:lnTo>
                <a:lnTo>
                  <a:pt x="762" y="286"/>
                </a:lnTo>
                <a:lnTo>
                  <a:pt x="762" y="95"/>
                </a:lnTo>
                <a:lnTo>
                  <a:pt x="572" y="0"/>
                </a:lnTo>
                <a:close/>
              </a:path>
            </a:pathLst>
          </a:custGeom>
          <a:solidFill>
            <a:srgbClr val="823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48"/>
          <p:cNvSpPr/>
          <p:nvPr/>
        </p:nvSpPr>
        <p:spPr>
          <a:xfrm>
            <a:off x="5514935" y="3741775"/>
            <a:ext cx="58825" cy="86710"/>
          </a:xfrm>
          <a:custGeom>
            <a:rect b="b" l="l" r="r" t="t"/>
            <a:pathLst>
              <a:path extrusionOk="0" h="2668" w="1810">
                <a:moveTo>
                  <a:pt x="572" y="572"/>
                </a:moveTo>
                <a:lnTo>
                  <a:pt x="667" y="667"/>
                </a:lnTo>
                <a:lnTo>
                  <a:pt x="762" y="762"/>
                </a:lnTo>
                <a:lnTo>
                  <a:pt x="762" y="2000"/>
                </a:lnTo>
                <a:lnTo>
                  <a:pt x="667" y="2096"/>
                </a:lnTo>
                <a:lnTo>
                  <a:pt x="572" y="2191"/>
                </a:lnTo>
                <a:lnTo>
                  <a:pt x="476" y="2096"/>
                </a:lnTo>
                <a:lnTo>
                  <a:pt x="381" y="2000"/>
                </a:lnTo>
                <a:lnTo>
                  <a:pt x="381" y="762"/>
                </a:lnTo>
                <a:lnTo>
                  <a:pt x="476" y="667"/>
                </a:lnTo>
                <a:lnTo>
                  <a:pt x="572" y="572"/>
                </a:lnTo>
                <a:close/>
                <a:moveTo>
                  <a:pt x="1238" y="572"/>
                </a:moveTo>
                <a:lnTo>
                  <a:pt x="1334" y="667"/>
                </a:lnTo>
                <a:lnTo>
                  <a:pt x="1334" y="762"/>
                </a:lnTo>
                <a:lnTo>
                  <a:pt x="1334" y="2000"/>
                </a:lnTo>
                <a:lnTo>
                  <a:pt x="1334" y="2096"/>
                </a:lnTo>
                <a:lnTo>
                  <a:pt x="1238" y="2191"/>
                </a:lnTo>
                <a:lnTo>
                  <a:pt x="1048" y="2096"/>
                </a:lnTo>
                <a:lnTo>
                  <a:pt x="1048" y="2000"/>
                </a:lnTo>
                <a:lnTo>
                  <a:pt x="1048" y="762"/>
                </a:lnTo>
                <a:lnTo>
                  <a:pt x="1048" y="667"/>
                </a:lnTo>
                <a:lnTo>
                  <a:pt x="1238" y="572"/>
                </a:lnTo>
                <a:close/>
                <a:moveTo>
                  <a:pt x="381" y="0"/>
                </a:moveTo>
                <a:lnTo>
                  <a:pt x="191" y="95"/>
                </a:lnTo>
                <a:lnTo>
                  <a:pt x="0" y="286"/>
                </a:lnTo>
                <a:lnTo>
                  <a:pt x="0" y="476"/>
                </a:lnTo>
                <a:lnTo>
                  <a:pt x="0" y="2191"/>
                </a:lnTo>
                <a:lnTo>
                  <a:pt x="0" y="2381"/>
                </a:lnTo>
                <a:lnTo>
                  <a:pt x="191" y="2572"/>
                </a:lnTo>
                <a:lnTo>
                  <a:pt x="381" y="2667"/>
                </a:lnTo>
                <a:lnTo>
                  <a:pt x="1429" y="2667"/>
                </a:lnTo>
                <a:lnTo>
                  <a:pt x="1619" y="2572"/>
                </a:lnTo>
                <a:lnTo>
                  <a:pt x="1715" y="2381"/>
                </a:lnTo>
                <a:lnTo>
                  <a:pt x="1810" y="2191"/>
                </a:lnTo>
                <a:lnTo>
                  <a:pt x="1810" y="476"/>
                </a:lnTo>
                <a:lnTo>
                  <a:pt x="1715" y="286"/>
                </a:lnTo>
                <a:lnTo>
                  <a:pt x="1619" y="95"/>
                </a:lnTo>
                <a:lnTo>
                  <a:pt x="1429" y="0"/>
                </a:lnTo>
                <a:close/>
              </a:path>
            </a:pathLst>
          </a:custGeom>
          <a:solidFill>
            <a:srgbClr val="82364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48"/>
          <p:cNvSpPr/>
          <p:nvPr/>
        </p:nvSpPr>
        <p:spPr>
          <a:xfrm>
            <a:off x="4904625" y="2849325"/>
            <a:ext cx="250050" cy="242900"/>
          </a:xfrm>
          <a:custGeom>
            <a:rect b="b" l="l" r="r" t="t"/>
            <a:pathLst>
              <a:path extrusionOk="0" h="9716" w="10002">
                <a:moveTo>
                  <a:pt x="0" y="1"/>
                </a:moveTo>
                <a:lnTo>
                  <a:pt x="0" y="9716"/>
                </a:lnTo>
                <a:lnTo>
                  <a:pt x="6477" y="9716"/>
                </a:lnTo>
                <a:lnTo>
                  <a:pt x="7430" y="9621"/>
                </a:lnTo>
                <a:lnTo>
                  <a:pt x="8573" y="9240"/>
                </a:lnTo>
                <a:lnTo>
                  <a:pt x="9144" y="8954"/>
                </a:lnTo>
                <a:lnTo>
                  <a:pt x="9621" y="8668"/>
                </a:lnTo>
                <a:lnTo>
                  <a:pt x="9906" y="8287"/>
                </a:lnTo>
                <a:lnTo>
                  <a:pt x="10002" y="8001"/>
                </a:lnTo>
                <a:lnTo>
                  <a:pt x="10002" y="1715"/>
                </a:lnTo>
                <a:lnTo>
                  <a:pt x="9906" y="1429"/>
                </a:lnTo>
                <a:lnTo>
                  <a:pt x="9621" y="1048"/>
                </a:lnTo>
                <a:lnTo>
                  <a:pt x="9144" y="763"/>
                </a:lnTo>
                <a:lnTo>
                  <a:pt x="8573" y="477"/>
                </a:lnTo>
                <a:lnTo>
                  <a:pt x="7430" y="96"/>
                </a:lnTo>
                <a:lnTo>
                  <a:pt x="6477" y="1"/>
                </a:lnTo>
                <a:close/>
              </a:path>
            </a:pathLst>
          </a:custGeom>
          <a:solidFill>
            <a:srgbClr val="6166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48"/>
          <p:cNvSpPr/>
          <p:nvPr/>
        </p:nvSpPr>
        <p:spPr>
          <a:xfrm>
            <a:off x="5047500" y="2642150"/>
            <a:ext cx="576275" cy="321500"/>
          </a:xfrm>
          <a:custGeom>
            <a:rect b="b" l="l" r="r" t="t"/>
            <a:pathLst>
              <a:path extrusionOk="0" h="12860" w="23051">
                <a:moveTo>
                  <a:pt x="20574" y="1"/>
                </a:moveTo>
                <a:lnTo>
                  <a:pt x="3429" y="96"/>
                </a:lnTo>
                <a:lnTo>
                  <a:pt x="2763" y="191"/>
                </a:lnTo>
                <a:lnTo>
                  <a:pt x="2286" y="477"/>
                </a:lnTo>
                <a:lnTo>
                  <a:pt x="1905" y="953"/>
                </a:lnTo>
                <a:lnTo>
                  <a:pt x="1715" y="1239"/>
                </a:lnTo>
                <a:lnTo>
                  <a:pt x="1620" y="1525"/>
                </a:lnTo>
                <a:lnTo>
                  <a:pt x="0" y="10764"/>
                </a:lnTo>
                <a:lnTo>
                  <a:pt x="0" y="11145"/>
                </a:lnTo>
                <a:lnTo>
                  <a:pt x="96" y="11526"/>
                </a:lnTo>
                <a:lnTo>
                  <a:pt x="191" y="11812"/>
                </a:lnTo>
                <a:lnTo>
                  <a:pt x="381" y="12098"/>
                </a:lnTo>
                <a:lnTo>
                  <a:pt x="572" y="12383"/>
                </a:lnTo>
                <a:lnTo>
                  <a:pt x="858" y="12574"/>
                </a:lnTo>
                <a:lnTo>
                  <a:pt x="1143" y="12764"/>
                </a:lnTo>
                <a:lnTo>
                  <a:pt x="1524" y="12859"/>
                </a:lnTo>
                <a:lnTo>
                  <a:pt x="19717" y="12859"/>
                </a:lnTo>
                <a:lnTo>
                  <a:pt x="20289" y="12764"/>
                </a:lnTo>
                <a:lnTo>
                  <a:pt x="20765" y="12478"/>
                </a:lnTo>
                <a:lnTo>
                  <a:pt x="21241" y="12002"/>
                </a:lnTo>
                <a:lnTo>
                  <a:pt x="21336" y="11717"/>
                </a:lnTo>
                <a:lnTo>
                  <a:pt x="21432" y="11336"/>
                </a:lnTo>
                <a:lnTo>
                  <a:pt x="23051" y="2096"/>
                </a:lnTo>
                <a:lnTo>
                  <a:pt x="23051" y="1811"/>
                </a:lnTo>
                <a:lnTo>
                  <a:pt x="23051" y="1430"/>
                </a:lnTo>
                <a:lnTo>
                  <a:pt x="22860" y="1049"/>
                </a:lnTo>
                <a:lnTo>
                  <a:pt x="22765" y="763"/>
                </a:lnTo>
                <a:lnTo>
                  <a:pt x="22479" y="572"/>
                </a:lnTo>
                <a:lnTo>
                  <a:pt x="22289" y="287"/>
                </a:lnTo>
                <a:lnTo>
                  <a:pt x="21908" y="191"/>
                </a:lnTo>
                <a:lnTo>
                  <a:pt x="21622" y="96"/>
                </a:lnTo>
                <a:lnTo>
                  <a:pt x="21432" y="96"/>
                </a:lnTo>
                <a:lnTo>
                  <a:pt x="20574" y="1"/>
                </a:lnTo>
                <a:close/>
              </a:path>
            </a:pathLst>
          </a:custGeom>
          <a:solidFill>
            <a:srgbClr val="7F8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48"/>
          <p:cNvSpPr/>
          <p:nvPr/>
        </p:nvSpPr>
        <p:spPr>
          <a:xfrm>
            <a:off x="5495175" y="2642150"/>
            <a:ext cx="128600" cy="321500"/>
          </a:xfrm>
          <a:custGeom>
            <a:rect b="b" l="l" r="r" t="t"/>
            <a:pathLst>
              <a:path extrusionOk="0" h="12860" w="5144">
                <a:moveTo>
                  <a:pt x="3334" y="1"/>
                </a:moveTo>
                <a:lnTo>
                  <a:pt x="2953" y="96"/>
                </a:lnTo>
                <a:lnTo>
                  <a:pt x="2667" y="191"/>
                </a:lnTo>
                <a:lnTo>
                  <a:pt x="2382" y="382"/>
                </a:lnTo>
                <a:lnTo>
                  <a:pt x="2096" y="572"/>
                </a:lnTo>
                <a:lnTo>
                  <a:pt x="1905" y="858"/>
                </a:lnTo>
                <a:lnTo>
                  <a:pt x="1715" y="1144"/>
                </a:lnTo>
                <a:lnTo>
                  <a:pt x="1620" y="1525"/>
                </a:lnTo>
                <a:lnTo>
                  <a:pt x="0" y="10764"/>
                </a:lnTo>
                <a:lnTo>
                  <a:pt x="0" y="11145"/>
                </a:lnTo>
                <a:lnTo>
                  <a:pt x="0" y="11526"/>
                </a:lnTo>
                <a:lnTo>
                  <a:pt x="191" y="11812"/>
                </a:lnTo>
                <a:lnTo>
                  <a:pt x="286" y="12098"/>
                </a:lnTo>
                <a:lnTo>
                  <a:pt x="572" y="12383"/>
                </a:lnTo>
                <a:lnTo>
                  <a:pt x="762" y="12574"/>
                </a:lnTo>
                <a:lnTo>
                  <a:pt x="1143" y="12764"/>
                </a:lnTo>
                <a:lnTo>
                  <a:pt x="1429" y="12859"/>
                </a:lnTo>
                <a:lnTo>
                  <a:pt x="1810" y="12859"/>
                </a:lnTo>
                <a:lnTo>
                  <a:pt x="2191" y="12764"/>
                </a:lnTo>
                <a:lnTo>
                  <a:pt x="2477" y="12669"/>
                </a:lnTo>
                <a:lnTo>
                  <a:pt x="2763" y="12574"/>
                </a:lnTo>
                <a:lnTo>
                  <a:pt x="3048" y="12288"/>
                </a:lnTo>
                <a:lnTo>
                  <a:pt x="3239" y="12002"/>
                </a:lnTo>
                <a:lnTo>
                  <a:pt x="3429" y="11717"/>
                </a:lnTo>
                <a:lnTo>
                  <a:pt x="3525" y="11336"/>
                </a:lnTo>
                <a:lnTo>
                  <a:pt x="5144" y="2096"/>
                </a:lnTo>
                <a:lnTo>
                  <a:pt x="5144" y="1811"/>
                </a:lnTo>
                <a:lnTo>
                  <a:pt x="5144" y="1430"/>
                </a:lnTo>
                <a:lnTo>
                  <a:pt x="4953" y="1049"/>
                </a:lnTo>
                <a:lnTo>
                  <a:pt x="4858" y="763"/>
                </a:lnTo>
                <a:lnTo>
                  <a:pt x="4572" y="572"/>
                </a:lnTo>
                <a:lnTo>
                  <a:pt x="4382" y="287"/>
                </a:lnTo>
                <a:lnTo>
                  <a:pt x="4001" y="191"/>
                </a:lnTo>
                <a:lnTo>
                  <a:pt x="3715" y="96"/>
                </a:lnTo>
                <a:lnTo>
                  <a:pt x="3334" y="1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48"/>
          <p:cNvSpPr/>
          <p:nvPr/>
        </p:nvSpPr>
        <p:spPr>
          <a:xfrm>
            <a:off x="4954625" y="2963625"/>
            <a:ext cx="438175" cy="38125"/>
          </a:xfrm>
          <a:custGeom>
            <a:rect b="b" l="l" r="r" t="t"/>
            <a:pathLst>
              <a:path extrusionOk="0" h="1525" w="17527">
                <a:moveTo>
                  <a:pt x="667" y="0"/>
                </a:moveTo>
                <a:lnTo>
                  <a:pt x="382" y="96"/>
                </a:lnTo>
                <a:lnTo>
                  <a:pt x="191" y="191"/>
                </a:lnTo>
                <a:lnTo>
                  <a:pt x="1" y="477"/>
                </a:lnTo>
                <a:lnTo>
                  <a:pt x="1" y="762"/>
                </a:lnTo>
                <a:lnTo>
                  <a:pt x="1" y="1524"/>
                </a:lnTo>
                <a:lnTo>
                  <a:pt x="17527" y="1524"/>
                </a:lnTo>
                <a:lnTo>
                  <a:pt x="17527" y="0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48"/>
          <p:cNvSpPr/>
          <p:nvPr/>
        </p:nvSpPr>
        <p:spPr>
          <a:xfrm>
            <a:off x="4861750" y="2849325"/>
            <a:ext cx="88125" cy="242900"/>
          </a:xfrm>
          <a:custGeom>
            <a:rect b="b" l="l" r="r" t="t"/>
            <a:pathLst>
              <a:path extrusionOk="0" h="9716" w="3525">
                <a:moveTo>
                  <a:pt x="1430" y="1"/>
                </a:moveTo>
                <a:lnTo>
                  <a:pt x="1049" y="96"/>
                </a:lnTo>
                <a:lnTo>
                  <a:pt x="763" y="286"/>
                </a:lnTo>
                <a:lnTo>
                  <a:pt x="477" y="477"/>
                </a:lnTo>
                <a:lnTo>
                  <a:pt x="287" y="763"/>
                </a:lnTo>
                <a:lnTo>
                  <a:pt x="96" y="1048"/>
                </a:lnTo>
                <a:lnTo>
                  <a:pt x="1" y="1429"/>
                </a:lnTo>
                <a:lnTo>
                  <a:pt x="1" y="1715"/>
                </a:lnTo>
                <a:lnTo>
                  <a:pt x="1" y="8001"/>
                </a:lnTo>
                <a:lnTo>
                  <a:pt x="1" y="8287"/>
                </a:lnTo>
                <a:lnTo>
                  <a:pt x="96" y="8668"/>
                </a:lnTo>
                <a:lnTo>
                  <a:pt x="287" y="8954"/>
                </a:lnTo>
                <a:lnTo>
                  <a:pt x="477" y="9240"/>
                </a:lnTo>
                <a:lnTo>
                  <a:pt x="763" y="9430"/>
                </a:lnTo>
                <a:lnTo>
                  <a:pt x="1049" y="9621"/>
                </a:lnTo>
                <a:lnTo>
                  <a:pt x="1430" y="9716"/>
                </a:lnTo>
                <a:lnTo>
                  <a:pt x="2096" y="9716"/>
                </a:lnTo>
                <a:lnTo>
                  <a:pt x="2477" y="9621"/>
                </a:lnTo>
                <a:lnTo>
                  <a:pt x="2763" y="9430"/>
                </a:lnTo>
                <a:lnTo>
                  <a:pt x="3049" y="9240"/>
                </a:lnTo>
                <a:lnTo>
                  <a:pt x="3239" y="8954"/>
                </a:lnTo>
                <a:lnTo>
                  <a:pt x="3430" y="8668"/>
                </a:lnTo>
                <a:lnTo>
                  <a:pt x="3525" y="8287"/>
                </a:lnTo>
                <a:lnTo>
                  <a:pt x="3525" y="8001"/>
                </a:lnTo>
                <a:lnTo>
                  <a:pt x="3525" y="1715"/>
                </a:lnTo>
                <a:lnTo>
                  <a:pt x="3525" y="1429"/>
                </a:lnTo>
                <a:lnTo>
                  <a:pt x="3430" y="1048"/>
                </a:lnTo>
                <a:lnTo>
                  <a:pt x="3239" y="763"/>
                </a:lnTo>
                <a:lnTo>
                  <a:pt x="3049" y="477"/>
                </a:lnTo>
                <a:lnTo>
                  <a:pt x="2763" y="286"/>
                </a:lnTo>
                <a:lnTo>
                  <a:pt x="2477" y="96"/>
                </a:lnTo>
                <a:lnTo>
                  <a:pt x="2096" y="1"/>
                </a:lnTo>
                <a:close/>
              </a:path>
            </a:pathLst>
          </a:custGeom>
          <a:solidFill>
            <a:srgbClr val="8C95A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48"/>
          <p:cNvSpPr/>
          <p:nvPr/>
        </p:nvSpPr>
        <p:spPr>
          <a:xfrm>
            <a:off x="4904625" y="3001725"/>
            <a:ext cx="500075" cy="90500"/>
          </a:xfrm>
          <a:custGeom>
            <a:rect b="b" l="l" r="r" t="t"/>
            <a:pathLst>
              <a:path extrusionOk="0" h="3620" w="20003">
                <a:moveTo>
                  <a:pt x="0" y="0"/>
                </a:moveTo>
                <a:lnTo>
                  <a:pt x="0" y="3620"/>
                </a:lnTo>
                <a:lnTo>
                  <a:pt x="20003" y="3620"/>
                </a:lnTo>
                <a:lnTo>
                  <a:pt x="20003" y="0"/>
                </a:lnTo>
                <a:close/>
              </a:path>
            </a:pathLst>
          </a:custGeom>
          <a:solidFill>
            <a:srgbClr val="8C95A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48"/>
          <p:cNvSpPr/>
          <p:nvPr/>
        </p:nvSpPr>
        <p:spPr>
          <a:xfrm>
            <a:off x="5404675" y="2849325"/>
            <a:ext cx="250050" cy="242900"/>
          </a:xfrm>
          <a:custGeom>
            <a:rect b="b" l="l" r="r" t="t"/>
            <a:pathLst>
              <a:path extrusionOk="0" h="9716" w="10002">
                <a:moveTo>
                  <a:pt x="1" y="1"/>
                </a:moveTo>
                <a:lnTo>
                  <a:pt x="1" y="9716"/>
                </a:lnTo>
                <a:lnTo>
                  <a:pt x="8573" y="9716"/>
                </a:lnTo>
                <a:lnTo>
                  <a:pt x="8859" y="9621"/>
                </a:lnTo>
                <a:lnTo>
                  <a:pt x="9145" y="9430"/>
                </a:lnTo>
                <a:lnTo>
                  <a:pt x="9431" y="9240"/>
                </a:lnTo>
                <a:lnTo>
                  <a:pt x="9621" y="8954"/>
                </a:lnTo>
                <a:lnTo>
                  <a:pt x="9812" y="8668"/>
                </a:lnTo>
                <a:lnTo>
                  <a:pt x="9907" y="8287"/>
                </a:lnTo>
                <a:lnTo>
                  <a:pt x="10002" y="8001"/>
                </a:lnTo>
                <a:lnTo>
                  <a:pt x="10002" y="1715"/>
                </a:lnTo>
                <a:lnTo>
                  <a:pt x="9907" y="1429"/>
                </a:lnTo>
                <a:lnTo>
                  <a:pt x="9812" y="1048"/>
                </a:lnTo>
                <a:lnTo>
                  <a:pt x="9621" y="763"/>
                </a:lnTo>
                <a:lnTo>
                  <a:pt x="9431" y="477"/>
                </a:lnTo>
                <a:lnTo>
                  <a:pt x="9145" y="286"/>
                </a:lnTo>
                <a:lnTo>
                  <a:pt x="8859" y="96"/>
                </a:lnTo>
                <a:lnTo>
                  <a:pt x="8573" y="1"/>
                </a:lnTo>
                <a:close/>
              </a:path>
            </a:pathLst>
          </a:custGeom>
          <a:solidFill>
            <a:srgbClr val="6166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48"/>
          <p:cNvSpPr/>
          <p:nvPr/>
        </p:nvSpPr>
        <p:spPr>
          <a:xfrm>
            <a:off x="5359450" y="2849325"/>
            <a:ext cx="88125" cy="242900"/>
          </a:xfrm>
          <a:custGeom>
            <a:rect b="b" l="l" r="r" t="t"/>
            <a:pathLst>
              <a:path extrusionOk="0" h="9716" w="3525">
                <a:moveTo>
                  <a:pt x="1429" y="1"/>
                </a:moveTo>
                <a:lnTo>
                  <a:pt x="1143" y="96"/>
                </a:lnTo>
                <a:lnTo>
                  <a:pt x="762" y="286"/>
                </a:lnTo>
                <a:lnTo>
                  <a:pt x="572" y="477"/>
                </a:lnTo>
                <a:lnTo>
                  <a:pt x="286" y="763"/>
                </a:lnTo>
                <a:lnTo>
                  <a:pt x="191" y="1048"/>
                </a:lnTo>
                <a:lnTo>
                  <a:pt x="95" y="1429"/>
                </a:lnTo>
                <a:lnTo>
                  <a:pt x="0" y="1715"/>
                </a:lnTo>
                <a:lnTo>
                  <a:pt x="0" y="8001"/>
                </a:lnTo>
                <a:lnTo>
                  <a:pt x="95" y="8287"/>
                </a:lnTo>
                <a:lnTo>
                  <a:pt x="191" y="8668"/>
                </a:lnTo>
                <a:lnTo>
                  <a:pt x="286" y="8954"/>
                </a:lnTo>
                <a:lnTo>
                  <a:pt x="572" y="9240"/>
                </a:lnTo>
                <a:lnTo>
                  <a:pt x="762" y="9430"/>
                </a:lnTo>
                <a:lnTo>
                  <a:pt x="1143" y="9621"/>
                </a:lnTo>
                <a:lnTo>
                  <a:pt x="1429" y="9716"/>
                </a:lnTo>
                <a:lnTo>
                  <a:pt x="2191" y="9716"/>
                </a:lnTo>
                <a:lnTo>
                  <a:pt x="2477" y="9621"/>
                </a:lnTo>
                <a:lnTo>
                  <a:pt x="2762" y="9430"/>
                </a:lnTo>
                <a:lnTo>
                  <a:pt x="3048" y="9240"/>
                </a:lnTo>
                <a:lnTo>
                  <a:pt x="3239" y="8954"/>
                </a:lnTo>
                <a:lnTo>
                  <a:pt x="3429" y="8668"/>
                </a:lnTo>
                <a:lnTo>
                  <a:pt x="3524" y="8287"/>
                </a:lnTo>
                <a:lnTo>
                  <a:pt x="3524" y="8001"/>
                </a:lnTo>
                <a:lnTo>
                  <a:pt x="3524" y="1715"/>
                </a:lnTo>
                <a:lnTo>
                  <a:pt x="3524" y="1429"/>
                </a:lnTo>
                <a:lnTo>
                  <a:pt x="3429" y="1048"/>
                </a:lnTo>
                <a:lnTo>
                  <a:pt x="3239" y="763"/>
                </a:lnTo>
                <a:lnTo>
                  <a:pt x="3048" y="477"/>
                </a:lnTo>
                <a:lnTo>
                  <a:pt x="2762" y="286"/>
                </a:lnTo>
                <a:lnTo>
                  <a:pt x="2477" y="96"/>
                </a:lnTo>
                <a:lnTo>
                  <a:pt x="2191" y="1"/>
                </a:lnTo>
                <a:close/>
              </a:path>
            </a:pathLst>
          </a:custGeom>
          <a:solidFill>
            <a:srgbClr val="8C95A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48"/>
          <p:cNvSpPr/>
          <p:nvPr/>
        </p:nvSpPr>
        <p:spPr>
          <a:xfrm>
            <a:off x="5368975" y="3092200"/>
            <a:ext cx="57150" cy="52425"/>
          </a:xfrm>
          <a:custGeom>
            <a:rect b="b" l="l" r="r" t="t"/>
            <a:pathLst>
              <a:path extrusionOk="0" h="2097" w="2286">
                <a:moveTo>
                  <a:pt x="0" y="1"/>
                </a:moveTo>
                <a:lnTo>
                  <a:pt x="1334" y="2096"/>
                </a:lnTo>
                <a:lnTo>
                  <a:pt x="2286" y="2096"/>
                </a:lnTo>
                <a:lnTo>
                  <a:pt x="1810" y="1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48"/>
          <p:cNvSpPr/>
          <p:nvPr/>
        </p:nvSpPr>
        <p:spPr>
          <a:xfrm>
            <a:off x="5342775" y="3092200"/>
            <a:ext cx="57175" cy="52425"/>
          </a:xfrm>
          <a:custGeom>
            <a:rect b="b" l="l" r="r" t="t"/>
            <a:pathLst>
              <a:path extrusionOk="0" h="2097" w="2287">
                <a:moveTo>
                  <a:pt x="0" y="1"/>
                </a:moveTo>
                <a:lnTo>
                  <a:pt x="1334" y="2096"/>
                </a:lnTo>
                <a:lnTo>
                  <a:pt x="2286" y="2096"/>
                </a:lnTo>
                <a:lnTo>
                  <a:pt x="1810" y="1"/>
                </a:lnTo>
                <a:close/>
              </a:path>
            </a:pathLst>
          </a:custGeom>
          <a:solidFill>
            <a:srgbClr val="6166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48"/>
          <p:cNvSpPr/>
          <p:nvPr/>
        </p:nvSpPr>
        <p:spPr>
          <a:xfrm>
            <a:off x="5538025" y="3092200"/>
            <a:ext cx="59550" cy="52425"/>
          </a:xfrm>
          <a:custGeom>
            <a:rect b="b" l="l" r="r" t="t"/>
            <a:pathLst>
              <a:path extrusionOk="0" h="2097" w="2382">
                <a:moveTo>
                  <a:pt x="1" y="1"/>
                </a:moveTo>
                <a:lnTo>
                  <a:pt x="1334" y="2096"/>
                </a:lnTo>
                <a:lnTo>
                  <a:pt x="2382" y="2096"/>
                </a:lnTo>
                <a:lnTo>
                  <a:pt x="1811" y="1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48"/>
          <p:cNvSpPr/>
          <p:nvPr/>
        </p:nvSpPr>
        <p:spPr>
          <a:xfrm>
            <a:off x="5511850" y="3092200"/>
            <a:ext cx="59550" cy="52425"/>
          </a:xfrm>
          <a:custGeom>
            <a:rect b="b" l="l" r="r" t="t"/>
            <a:pathLst>
              <a:path extrusionOk="0" h="2097" w="2382">
                <a:moveTo>
                  <a:pt x="0" y="1"/>
                </a:moveTo>
                <a:lnTo>
                  <a:pt x="1334" y="2096"/>
                </a:lnTo>
                <a:lnTo>
                  <a:pt x="2381" y="2096"/>
                </a:lnTo>
                <a:lnTo>
                  <a:pt x="1810" y="1"/>
                </a:lnTo>
                <a:close/>
              </a:path>
            </a:pathLst>
          </a:custGeom>
          <a:solidFill>
            <a:srgbClr val="6166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48"/>
          <p:cNvSpPr/>
          <p:nvPr/>
        </p:nvSpPr>
        <p:spPr>
          <a:xfrm>
            <a:off x="5099875" y="3092200"/>
            <a:ext cx="57175" cy="52425"/>
          </a:xfrm>
          <a:custGeom>
            <a:rect b="b" l="l" r="r" t="t"/>
            <a:pathLst>
              <a:path extrusionOk="0" h="2097" w="2287">
                <a:moveTo>
                  <a:pt x="477" y="1"/>
                </a:moveTo>
                <a:lnTo>
                  <a:pt x="1" y="2096"/>
                </a:lnTo>
                <a:lnTo>
                  <a:pt x="953" y="2096"/>
                </a:lnTo>
                <a:lnTo>
                  <a:pt x="2287" y="1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48"/>
          <p:cNvSpPr/>
          <p:nvPr/>
        </p:nvSpPr>
        <p:spPr>
          <a:xfrm>
            <a:off x="5073700" y="3092200"/>
            <a:ext cx="57150" cy="52425"/>
          </a:xfrm>
          <a:custGeom>
            <a:rect b="b" l="l" r="r" t="t"/>
            <a:pathLst>
              <a:path extrusionOk="0" h="2097" w="2286">
                <a:moveTo>
                  <a:pt x="476" y="1"/>
                </a:moveTo>
                <a:lnTo>
                  <a:pt x="0" y="2096"/>
                </a:lnTo>
                <a:lnTo>
                  <a:pt x="953" y="2096"/>
                </a:lnTo>
                <a:lnTo>
                  <a:pt x="2286" y="1"/>
                </a:lnTo>
                <a:close/>
              </a:path>
            </a:pathLst>
          </a:custGeom>
          <a:solidFill>
            <a:srgbClr val="6166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48"/>
          <p:cNvSpPr/>
          <p:nvPr/>
        </p:nvSpPr>
        <p:spPr>
          <a:xfrm>
            <a:off x="4928425" y="3092200"/>
            <a:ext cx="59550" cy="52425"/>
          </a:xfrm>
          <a:custGeom>
            <a:rect b="b" l="l" r="r" t="t"/>
            <a:pathLst>
              <a:path extrusionOk="0" h="2097" w="2382">
                <a:moveTo>
                  <a:pt x="572" y="1"/>
                </a:moveTo>
                <a:lnTo>
                  <a:pt x="1" y="2096"/>
                </a:lnTo>
                <a:lnTo>
                  <a:pt x="1049" y="2096"/>
                </a:lnTo>
                <a:lnTo>
                  <a:pt x="2382" y="1"/>
                </a:lnTo>
                <a:close/>
              </a:path>
            </a:pathLst>
          </a:custGeom>
          <a:solidFill>
            <a:srgbClr val="4A4D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48"/>
          <p:cNvSpPr/>
          <p:nvPr/>
        </p:nvSpPr>
        <p:spPr>
          <a:xfrm>
            <a:off x="4902250" y="3092200"/>
            <a:ext cx="59550" cy="52425"/>
          </a:xfrm>
          <a:custGeom>
            <a:rect b="b" l="l" r="r" t="t"/>
            <a:pathLst>
              <a:path extrusionOk="0" h="2097" w="2382">
                <a:moveTo>
                  <a:pt x="572" y="1"/>
                </a:moveTo>
                <a:lnTo>
                  <a:pt x="0" y="2096"/>
                </a:lnTo>
                <a:lnTo>
                  <a:pt x="1048" y="2096"/>
                </a:lnTo>
                <a:lnTo>
                  <a:pt x="2381" y="1"/>
                </a:lnTo>
                <a:close/>
              </a:path>
            </a:pathLst>
          </a:custGeom>
          <a:solidFill>
            <a:srgbClr val="6166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4" name="Google Shape;834;p48"/>
          <p:cNvGrpSpPr/>
          <p:nvPr/>
        </p:nvGrpSpPr>
        <p:grpSpPr>
          <a:xfrm>
            <a:off x="465187" y="998729"/>
            <a:ext cx="3414296" cy="3744659"/>
            <a:chOff x="465187" y="998729"/>
            <a:chExt cx="3414296" cy="3744659"/>
          </a:xfrm>
        </p:grpSpPr>
        <p:sp>
          <p:nvSpPr>
            <p:cNvPr id="835" name="Google Shape;835;p48"/>
            <p:cNvSpPr/>
            <p:nvPr/>
          </p:nvSpPr>
          <p:spPr>
            <a:xfrm>
              <a:off x="543421" y="998729"/>
              <a:ext cx="3336061" cy="3505594"/>
            </a:xfrm>
            <a:custGeom>
              <a:rect b="b" l="l" r="r" t="t"/>
              <a:pathLst>
                <a:path extrusionOk="0" h="196172" w="186685">
                  <a:moveTo>
                    <a:pt x="79904" y="0"/>
                  </a:moveTo>
                  <a:lnTo>
                    <a:pt x="76377" y="122"/>
                  </a:lnTo>
                  <a:lnTo>
                    <a:pt x="72850" y="365"/>
                  </a:lnTo>
                  <a:lnTo>
                    <a:pt x="69445" y="851"/>
                  </a:lnTo>
                  <a:lnTo>
                    <a:pt x="66161" y="1459"/>
                  </a:lnTo>
                  <a:lnTo>
                    <a:pt x="62877" y="2189"/>
                  </a:lnTo>
                  <a:lnTo>
                    <a:pt x="59715" y="3162"/>
                  </a:lnTo>
                  <a:lnTo>
                    <a:pt x="56553" y="4257"/>
                  </a:lnTo>
                  <a:lnTo>
                    <a:pt x="53391" y="5594"/>
                  </a:lnTo>
                  <a:lnTo>
                    <a:pt x="50350" y="7054"/>
                  </a:lnTo>
                  <a:lnTo>
                    <a:pt x="47432" y="8635"/>
                  </a:lnTo>
                  <a:lnTo>
                    <a:pt x="44634" y="10338"/>
                  </a:lnTo>
                  <a:lnTo>
                    <a:pt x="41837" y="12162"/>
                  </a:lnTo>
                  <a:lnTo>
                    <a:pt x="39040" y="14108"/>
                  </a:lnTo>
                  <a:lnTo>
                    <a:pt x="36364" y="16297"/>
                  </a:lnTo>
                  <a:lnTo>
                    <a:pt x="33810" y="18486"/>
                  </a:lnTo>
                  <a:lnTo>
                    <a:pt x="31378" y="20919"/>
                  </a:lnTo>
                  <a:lnTo>
                    <a:pt x="28946" y="23351"/>
                  </a:lnTo>
                  <a:lnTo>
                    <a:pt x="26635" y="25905"/>
                  </a:lnTo>
                  <a:lnTo>
                    <a:pt x="24324" y="28581"/>
                  </a:lnTo>
                  <a:lnTo>
                    <a:pt x="22257" y="31378"/>
                  </a:lnTo>
                  <a:lnTo>
                    <a:pt x="20189" y="34297"/>
                  </a:lnTo>
                  <a:lnTo>
                    <a:pt x="18121" y="37215"/>
                  </a:lnTo>
                  <a:lnTo>
                    <a:pt x="16297" y="40256"/>
                  </a:lnTo>
                  <a:lnTo>
                    <a:pt x="14473" y="43418"/>
                  </a:lnTo>
                  <a:lnTo>
                    <a:pt x="12770" y="46702"/>
                  </a:lnTo>
                  <a:lnTo>
                    <a:pt x="11189" y="49986"/>
                  </a:lnTo>
                  <a:lnTo>
                    <a:pt x="9730" y="53269"/>
                  </a:lnTo>
                  <a:lnTo>
                    <a:pt x="8392" y="56675"/>
                  </a:lnTo>
                  <a:lnTo>
                    <a:pt x="7054" y="60202"/>
                  </a:lnTo>
                  <a:lnTo>
                    <a:pt x="5838" y="63729"/>
                  </a:lnTo>
                  <a:lnTo>
                    <a:pt x="4743" y="67255"/>
                  </a:lnTo>
                  <a:lnTo>
                    <a:pt x="3770" y="70904"/>
                  </a:lnTo>
                  <a:lnTo>
                    <a:pt x="2554" y="76377"/>
                  </a:lnTo>
                  <a:lnTo>
                    <a:pt x="1581" y="81971"/>
                  </a:lnTo>
                  <a:lnTo>
                    <a:pt x="852" y="87444"/>
                  </a:lnTo>
                  <a:lnTo>
                    <a:pt x="365" y="92917"/>
                  </a:lnTo>
                  <a:lnTo>
                    <a:pt x="122" y="98268"/>
                  </a:lnTo>
                  <a:lnTo>
                    <a:pt x="0" y="103620"/>
                  </a:lnTo>
                  <a:lnTo>
                    <a:pt x="122" y="108849"/>
                  </a:lnTo>
                  <a:lnTo>
                    <a:pt x="487" y="113957"/>
                  </a:lnTo>
                  <a:lnTo>
                    <a:pt x="973" y="118944"/>
                  </a:lnTo>
                  <a:lnTo>
                    <a:pt x="1581" y="123930"/>
                  </a:lnTo>
                  <a:lnTo>
                    <a:pt x="2311" y="128795"/>
                  </a:lnTo>
                  <a:lnTo>
                    <a:pt x="3162" y="133538"/>
                  </a:lnTo>
                  <a:lnTo>
                    <a:pt x="4135" y="138038"/>
                  </a:lnTo>
                  <a:lnTo>
                    <a:pt x="5230" y="142538"/>
                  </a:lnTo>
                  <a:lnTo>
                    <a:pt x="6446" y="146794"/>
                  </a:lnTo>
                  <a:lnTo>
                    <a:pt x="7541" y="150930"/>
                  </a:lnTo>
                  <a:lnTo>
                    <a:pt x="8878" y="154821"/>
                  </a:lnTo>
                  <a:lnTo>
                    <a:pt x="10095" y="158592"/>
                  </a:lnTo>
                  <a:lnTo>
                    <a:pt x="12649" y="165524"/>
                  </a:lnTo>
                  <a:lnTo>
                    <a:pt x="15203" y="171605"/>
                  </a:lnTo>
                  <a:lnTo>
                    <a:pt x="17513" y="176713"/>
                  </a:lnTo>
                  <a:lnTo>
                    <a:pt x="19459" y="180848"/>
                  </a:lnTo>
                  <a:lnTo>
                    <a:pt x="21162" y="184010"/>
                  </a:lnTo>
                  <a:lnTo>
                    <a:pt x="22500" y="186442"/>
                  </a:lnTo>
                  <a:lnTo>
                    <a:pt x="28702" y="188510"/>
                  </a:lnTo>
                  <a:lnTo>
                    <a:pt x="35878" y="190821"/>
                  </a:lnTo>
                  <a:lnTo>
                    <a:pt x="45242" y="193496"/>
                  </a:lnTo>
                  <a:lnTo>
                    <a:pt x="55702" y="193131"/>
                  </a:lnTo>
                  <a:lnTo>
                    <a:pt x="66769" y="192767"/>
                  </a:lnTo>
                  <a:lnTo>
                    <a:pt x="78323" y="192645"/>
                  </a:lnTo>
                  <a:lnTo>
                    <a:pt x="90485" y="192523"/>
                  </a:lnTo>
                  <a:lnTo>
                    <a:pt x="106782" y="192645"/>
                  </a:lnTo>
                  <a:lnTo>
                    <a:pt x="106782" y="188510"/>
                  </a:lnTo>
                  <a:lnTo>
                    <a:pt x="92795" y="188510"/>
                  </a:lnTo>
                  <a:lnTo>
                    <a:pt x="92795" y="188631"/>
                  </a:lnTo>
                  <a:lnTo>
                    <a:pt x="83917" y="188631"/>
                  </a:lnTo>
                  <a:lnTo>
                    <a:pt x="83917" y="188510"/>
                  </a:lnTo>
                  <a:lnTo>
                    <a:pt x="29189" y="188510"/>
                  </a:lnTo>
                  <a:lnTo>
                    <a:pt x="29189" y="125146"/>
                  </a:lnTo>
                  <a:lnTo>
                    <a:pt x="28946" y="125146"/>
                  </a:lnTo>
                  <a:lnTo>
                    <a:pt x="28946" y="88174"/>
                  </a:lnTo>
                  <a:lnTo>
                    <a:pt x="29189" y="88174"/>
                  </a:lnTo>
                  <a:lnTo>
                    <a:pt x="29189" y="30283"/>
                  </a:lnTo>
                  <a:lnTo>
                    <a:pt x="28094" y="30283"/>
                  </a:lnTo>
                  <a:lnTo>
                    <a:pt x="28094" y="25175"/>
                  </a:lnTo>
                  <a:lnTo>
                    <a:pt x="83552" y="25175"/>
                  </a:lnTo>
                  <a:lnTo>
                    <a:pt x="83552" y="24081"/>
                  </a:lnTo>
                  <a:lnTo>
                    <a:pt x="106903" y="24081"/>
                  </a:lnTo>
                  <a:lnTo>
                    <a:pt x="106903" y="25175"/>
                  </a:lnTo>
                  <a:lnTo>
                    <a:pt x="133781" y="25175"/>
                  </a:lnTo>
                  <a:lnTo>
                    <a:pt x="131835" y="22500"/>
                  </a:lnTo>
                  <a:lnTo>
                    <a:pt x="129524" y="19824"/>
                  </a:lnTo>
                  <a:lnTo>
                    <a:pt x="126970" y="17270"/>
                  </a:lnTo>
                  <a:lnTo>
                    <a:pt x="124295" y="14959"/>
                  </a:lnTo>
                  <a:lnTo>
                    <a:pt x="121254" y="12648"/>
                  </a:lnTo>
                  <a:lnTo>
                    <a:pt x="117849" y="10459"/>
                  </a:lnTo>
                  <a:lnTo>
                    <a:pt x="114322" y="8513"/>
                  </a:lnTo>
                  <a:lnTo>
                    <a:pt x="110430" y="6689"/>
                  </a:lnTo>
                  <a:lnTo>
                    <a:pt x="106417" y="5108"/>
                  </a:lnTo>
                  <a:lnTo>
                    <a:pt x="102403" y="3649"/>
                  </a:lnTo>
                  <a:lnTo>
                    <a:pt x="98511" y="2554"/>
                  </a:lnTo>
                  <a:lnTo>
                    <a:pt x="94741" y="1581"/>
                  </a:lnTo>
                  <a:lnTo>
                    <a:pt x="90971" y="851"/>
                  </a:lnTo>
                  <a:lnTo>
                    <a:pt x="87201" y="365"/>
                  </a:lnTo>
                  <a:lnTo>
                    <a:pt x="83431" y="122"/>
                  </a:lnTo>
                  <a:lnTo>
                    <a:pt x="79904" y="0"/>
                  </a:lnTo>
                  <a:close/>
                  <a:moveTo>
                    <a:pt x="154578" y="108241"/>
                  </a:moveTo>
                  <a:lnTo>
                    <a:pt x="154578" y="114079"/>
                  </a:lnTo>
                  <a:lnTo>
                    <a:pt x="154578" y="120768"/>
                  </a:lnTo>
                  <a:lnTo>
                    <a:pt x="154578" y="188267"/>
                  </a:lnTo>
                  <a:lnTo>
                    <a:pt x="158226" y="188267"/>
                  </a:lnTo>
                  <a:lnTo>
                    <a:pt x="158226" y="190213"/>
                  </a:lnTo>
                  <a:lnTo>
                    <a:pt x="158226" y="194104"/>
                  </a:lnTo>
                  <a:lnTo>
                    <a:pt x="160780" y="194104"/>
                  </a:lnTo>
                  <a:lnTo>
                    <a:pt x="160780" y="195321"/>
                  </a:lnTo>
                  <a:lnTo>
                    <a:pt x="168321" y="196172"/>
                  </a:lnTo>
                  <a:lnTo>
                    <a:pt x="170753" y="193375"/>
                  </a:lnTo>
                  <a:lnTo>
                    <a:pt x="172820" y="190334"/>
                  </a:lnTo>
                  <a:lnTo>
                    <a:pt x="174888" y="187294"/>
                  </a:lnTo>
                  <a:lnTo>
                    <a:pt x="176834" y="184132"/>
                  </a:lnTo>
                  <a:lnTo>
                    <a:pt x="178537" y="180969"/>
                  </a:lnTo>
                  <a:lnTo>
                    <a:pt x="179996" y="177564"/>
                  </a:lnTo>
                  <a:lnTo>
                    <a:pt x="181455" y="174280"/>
                  </a:lnTo>
                  <a:lnTo>
                    <a:pt x="182672" y="170875"/>
                  </a:lnTo>
                  <a:lnTo>
                    <a:pt x="183766" y="167470"/>
                  </a:lnTo>
                  <a:lnTo>
                    <a:pt x="184617" y="163943"/>
                  </a:lnTo>
                  <a:lnTo>
                    <a:pt x="185469" y="160537"/>
                  </a:lnTo>
                  <a:lnTo>
                    <a:pt x="185955" y="157132"/>
                  </a:lnTo>
                  <a:lnTo>
                    <a:pt x="186442" y="153727"/>
                  </a:lnTo>
                  <a:lnTo>
                    <a:pt x="186685" y="150321"/>
                  </a:lnTo>
                  <a:lnTo>
                    <a:pt x="186685" y="147038"/>
                  </a:lnTo>
                  <a:lnTo>
                    <a:pt x="186563" y="143754"/>
                  </a:lnTo>
                  <a:lnTo>
                    <a:pt x="186320" y="140470"/>
                  </a:lnTo>
                  <a:lnTo>
                    <a:pt x="185834" y="137430"/>
                  </a:lnTo>
                  <a:lnTo>
                    <a:pt x="185104" y="134389"/>
                  </a:lnTo>
                  <a:lnTo>
                    <a:pt x="184253" y="131470"/>
                  </a:lnTo>
                  <a:lnTo>
                    <a:pt x="183280" y="128673"/>
                  </a:lnTo>
                  <a:lnTo>
                    <a:pt x="182063" y="125998"/>
                  </a:lnTo>
                  <a:lnTo>
                    <a:pt x="180726" y="123565"/>
                  </a:lnTo>
                  <a:lnTo>
                    <a:pt x="179023" y="121254"/>
                  </a:lnTo>
                  <a:lnTo>
                    <a:pt x="177320" y="119065"/>
                  </a:lnTo>
                  <a:lnTo>
                    <a:pt x="175374" y="117119"/>
                  </a:lnTo>
                  <a:lnTo>
                    <a:pt x="173185" y="115295"/>
                  </a:lnTo>
                  <a:lnTo>
                    <a:pt x="171969" y="114444"/>
                  </a:lnTo>
                  <a:lnTo>
                    <a:pt x="170753" y="113714"/>
                  </a:lnTo>
                  <a:lnTo>
                    <a:pt x="169537" y="112984"/>
                  </a:lnTo>
                  <a:lnTo>
                    <a:pt x="168199" y="112376"/>
                  </a:lnTo>
                  <a:lnTo>
                    <a:pt x="166861" y="111768"/>
                  </a:lnTo>
                  <a:lnTo>
                    <a:pt x="165523" y="111282"/>
                  </a:lnTo>
                  <a:lnTo>
                    <a:pt x="164064" y="110795"/>
                  </a:lnTo>
                  <a:lnTo>
                    <a:pt x="162483" y="110430"/>
                  </a:lnTo>
                  <a:lnTo>
                    <a:pt x="160902" y="110065"/>
                  </a:lnTo>
                  <a:lnTo>
                    <a:pt x="159321" y="109822"/>
                  </a:lnTo>
                  <a:lnTo>
                    <a:pt x="157983" y="109579"/>
                  </a:lnTo>
                  <a:lnTo>
                    <a:pt x="156767" y="109214"/>
                  </a:lnTo>
                  <a:lnTo>
                    <a:pt x="155672" y="108728"/>
                  </a:lnTo>
                  <a:lnTo>
                    <a:pt x="154578" y="10824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8"/>
            <p:cNvSpPr/>
            <p:nvPr/>
          </p:nvSpPr>
          <p:spPr>
            <a:xfrm>
              <a:off x="1063961" y="1468281"/>
              <a:ext cx="978025" cy="2899247"/>
            </a:xfrm>
            <a:custGeom>
              <a:rect b="b" l="l" r="r" t="t"/>
              <a:pathLst>
                <a:path extrusionOk="0" h="162241" w="54730">
                  <a:moveTo>
                    <a:pt x="1" y="1"/>
                  </a:moveTo>
                  <a:lnTo>
                    <a:pt x="1" y="162241"/>
                  </a:lnTo>
                  <a:lnTo>
                    <a:pt x="54729" y="162241"/>
                  </a:lnTo>
                  <a:lnTo>
                    <a:pt x="547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8"/>
            <p:cNvSpPr/>
            <p:nvPr/>
          </p:nvSpPr>
          <p:spPr>
            <a:xfrm>
              <a:off x="1293175" y="3305700"/>
              <a:ext cx="721500" cy="73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8"/>
            <p:cNvSpPr/>
            <p:nvPr/>
          </p:nvSpPr>
          <p:spPr>
            <a:xfrm>
              <a:off x="3305712" y="2932995"/>
              <a:ext cx="573770" cy="1571327"/>
            </a:xfrm>
            <a:custGeom>
              <a:rect b="b" l="l" r="r" t="t"/>
              <a:pathLst>
                <a:path extrusionOk="0" fill="none" h="87931" w="32108">
                  <a:moveTo>
                    <a:pt x="1" y="0"/>
                  </a:moveTo>
                  <a:lnTo>
                    <a:pt x="1" y="5838"/>
                  </a:lnTo>
                  <a:lnTo>
                    <a:pt x="1" y="12527"/>
                  </a:lnTo>
                  <a:lnTo>
                    <a:pt x="1" y="80026"/>
                  </a:lnTo>
                  <a:lnTo>
                    <a:pt x="3649" y="80026"/>
                  </a:lnTo>
                  <a:lnTo>
                    <a:pt x="3649" y="81972"/>
                  </a:lnTo>
                  <a:lnTo>
                    <a:pt x="3649" y="85863"/>
                  </a:lnTo>
                  <a:lnTo>
                    <a:pt x="6203" y="85863"/>
                  </a:lnTo>
                  <a:lnTo>
                    <a:pt x="6203" y="87080"/>
                  </a:lnTo>
                  <a:lnTo>
                    <a:pt x="6203" y="87080"/>
                  </a:lnTo>
                  <a:lnTo>
                    <a:pt x="13744" y="87931"/>
                  </a:lnTo>
                  <a:lnTo>
                    <a:pt x="13744" y="87931"/>
                  </a:lnTo>
                  <a:lnTo>
                    <a:pt x="13744" y="87931"/>
                  </a:lnTo>
                  <a:lnTo>
                    <a:pt x="13744" y="87931"/>
                  </a:lnTo>
                  <a:lnTo>
                    <a:pt x="16176" y="85134"/>
                  </a:lnTo>
                  <a:lnTo>
                    <a:pt x="18243" y="82093"/>
                  </a:lnTo>
                  <a:lnTo>
                    <a:pt x="20311" y="79053"/>
                  </a:lnTo>
                  <a:lnTo>
                    <a:pt x="22257" y="75891"/>
                  </a:lnTo>
                  <a:lnTo>
                    <a:pt x="23960" y="72728"/>
                  </a:lnTo>
                  <a:lnTo>
                    <a:pt x="25419" y="69323"/>
                  </a:lnTo>
                  <a:lnTo>
                    <a:pt x="26878" y="66039"/>
                  </a:lnTo>
                  <a:lnTo>
                    <a:pt x="28095" y="62634"/>
                  </a:lnTo>
                  <a:lnTo>
                    <a:pt x="29189" y="59229"/>
                  </a:lnTo>
                  <a:lnTo>
                    <a:pt x="30040" y="55702"/>
                  </a:lnTo>
                  <a:lnTo>
                    <a:pt x="30892" y="52296"/>
                  </a:lnTo>
                  <a:lnTo>
                    <a:pt x="31378" y="48891"/>
                  </a:lnTo>
                  <a:lnTo>
                    <a:pt x="31865" y="45486"/>
                  </a:lnTo>
                  <a:lnTo>
                    <a:pt x="32108" y="42080"/>
                  </a:lnTo>
                  <a:lnTo>
                    <a:pt x="32108" y="38797"/>
                  </a:lnTo>
                  <a:lnTo>
                    <a:pt x="31986" y="35513"/>
                  </a:lnTo>
                  <a:lnTo>
                    <a:pt x="31743" y="32229"/>
                  </a:lnTo>
                  <a:lnTo>
                    <a:pt x="31257" y="29189"/>
                  </a:lnTo>
                  <a:lnTo>
                    <a:pt x="30527" y="26148"/>
                  </a:lnTo>
                  <a:lnTo>
                    <a:pt x="29676" y="23229"/>
                  </a:lnTo>
                  <a:lnTo>
                    <a:pt x="28703" y="20432"/>
                  </a:lnTo>
                  <a:lnTo>
                    <a:pt x="27486" y="17757"/>
                  </a:lnTo>
                  <a:lnTo>
                    <a:pt x="26149" y="15324"/>
                  </a:lnTo>
                  <a:lnTo>
                    <a:pt x="24446" y="13013"/>
                  </a:lnTo>
                  <a:lnTo>
                    <a:pt x="22743" y="10824"/>
                  </a:lnTo>
                  <a:lnTo>
                    <a:pt x="20797" y="8878"/>
                  </a:lnTo>
                  <a:lnTo>
                    <a:pt x="18608" y="7054"/>
                  </a:lnTo>
                  <a:lnTo>
                    <a:pt x="17392" y="6203"/>
                  </a:lnTo>
                  <a:lnTo>
                    <a:pt x="16176" y="5473"/>
                  </a:lnTo>
                  <a:lnTo>
                    <a:pt x="14960" y="4743"/>
                  </a:lnTo>
                  <a:lnTo>
                    <a:pt x="13622" y="4135"/>
                  </a:lnTo>
                  <a:lnTo>
                    <a:pt x="12284" y="3527"/>
                  </a:lnTo>
                  <a:lnTo>
                    <a:pt x="10946" y="3041"/>
                  </a:lnTo>
                  <a:lnTo>
                    <a:pt x="9487" y="2554"/>
                  </a:lnTo>
                  <a:lnTo>
                    <a:pt x="7906" y="2189"/>
                  </a:lnTo>
                  <a:lnTo>
                    <a:pt x="6325" y="1824"/>
                  </a:lnTo>
                  <a:lnTo>
                    <a:pt x="4744" y="1581"/>
                  </a:lnTo>
                  <a:lnTo>
                    <a:pt x="4744" y="1581"/>
                  </a:lnTo>
                  <a:lnTo>
                    <a:pt x="3406" y="1338"/>
                  </a:lnTo>
                  <a:lnTo>
                    <a:pt x="2190" y="973"/>
                  </a:lnTo>
                  <a:lnTo>
                    <a:pt x="1095" y="48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543421" y="998729"/>
              <a:ext cx="2390666" cy="3457791"/>
            </a:xfrm>
            <a:custGeom>
              <a:rect b="b" l="l" r="r" t="t"/>
              <a:pathLst>
                <a:path extrusionOk="0" fill="none" h="193497" w="133781">
                  <a:moveTo>
                    <a:pt x="79904" y="0"/>
                  </a:moveTo>
                  <a:lnTo>
                    <a:pt x="79904" y="0"/>
                  </a:lnTo>
                  <a:lnTo>
                    <a:pt x="76377" y="122"/>
                  </a:lnTo>
                  <a:lnTo>
                    <a:pt x="72850" y="365"/>
                  </a:lnTo>
                  <a:lnTo>
                    <a:pt x="69445" y="851"/>
                  </a:lnTo>
                  <a:lnTo>
                    <a:pt x="66161" y="1459"/>
                  </a:lnTo>
                  <a:lnTo>
                    <a:pt x="62877" y="2189"/>
                  </a:lnTo>
                  <a:lnTo>
                    <a:pt x="59715" y="3162"/>
                  </a:lnTo>
                  <a:lnTo>
                    <a:pt x="56553" y="4257"/>
                  </a:lnTo>
                  <a:lnTo>
                    <a:pt x="53391" y="5594"/>
                  </a:lnTo>
                  <a:lnTo>
                    <a:pt x="50350" y="7054"/>
                  </a:lnTo>
                  <a:lnTo>
                    <a:pt x="47432" y="8635"/>
                  </a:lnTo>
                  <a:lnTo>
                    <a:pt x="44634" y="10338"/>
                  </a:lnTo>
                  <a:lnTo>
                    <a:pt x="41837" y="12162"/>
                  </a:lnTo>
                  <a:lnTo>
                    <a:pt x="39040" y="14108"/>
                  </a:lnTo>
                  <a:lnTo>
                    <a:pt x="36364" y="16297"/>
                  </a:lnTo>
                  <a:lnTo>
                    <a:pt x="33810" y="18486"/>
                  </a:lnTo>
                  <a:lnTo>
                    <a:pt x="31378" y="20919"/>
                  </a:lnTo>
                  <a:lnTo>
                    <a:pt x="28946" y="23351"/>
                  </a:lnTo>
                  <a:lnTo>
                    <a:pt x="26635" y="25905"/>
                  </a:lnTo>
                  <a:lnTo>
                    <a:pt x="24324" y="28581"/>
                  </a:lnTo>
                  <a:lnTo>
                    <a:pt x="22257" y="31378"/>
                  </a:lnTo>
                  <a:lnTo>
                    <a:pt x="20189" y="34297"/>
                  </a:lnTo>
                  <a:lnTo>
                    <a:pt x="18121" y="37215"/>
                  </a:lnTo>
                  <a:lnTo>
                    <a:pt x="16297" y="40256"/>
                  </a:lnTo>
                  <a:lnTo>
                    <a:pt x="14473" y="43418"/>
                  </a:lnTo>
                  <a:lnTo>
                    <a:pt x="12770" y="46702"/>
                  </a:lnTo>
                  <a:lnTo>
                    <a:pt x="11189" y="49986"/>
                  </a:lnTo>
                  <a:lnTo>
                    <a:pt x="9730" y="53269"/>
                  </a:lnTo>
                  <a:lnTo>
                    <a:pt x="8392" y="56675"/>
                  </a:lnTo>
                  <a:lnTo>
                    <a:pt x="7054" y="60202"/>
                  </a:lnTo>
                  <a:lnTo>
                    <a:pt x="5838" y="63729"/>
                  </a:lnTo>
                  <a:lnTo>
                    <a:pt x="4743" y="67255"/>
                  </a:lnTo>
                  <a:lnTo>
                    <a:pt x="3770" y="70904"/>
                  </a:lnTo>
                  <a:lnTo>
                    <a:pt x="3770" y="70904"/>
                  </a:lnTo>
                  <a:lnTo>
                    <a:pt x="2554" y="76377"/>
                  </a:lnTo>
                  <a:lnTo>
                    <a:pt x="1581" y="81971"/>
                  </a:lnTo>
                  <a:lnTo>
                    <a:pt x="852" y="87444"/>
                  </a:lnTo>
                  <a:lnTo>
                    <a:pt x="365" y="92917"/>
                  </a:lnTo>
                  <a:lnTo>
                    <a:pt x="122" y="98268"/>
                  </a:lnTo>
                  <a:lnTo>
                    <a:pt x="0" y="103620"/>
                  </a:lnTo>
                  <a:lnTo>
                    <a:pt x="122" y="108849"/>
                  </a:lnTo>
                  <a:lnTo>
                    <a:pt x="487" y="113957"/>
                  </a:lnTo>
                  <a:lnTo>
                    <a:pt x="973" y="118944"/>
                  </a:lnTo>
                  <a:lnTo>
                    <a:pt x="1581" y="123930"/>
                  </a:lnTo>
                  <a:lnTo>
                    <a:pt x="2311" y="128795"/>
                  </a:lnTo>
                  <a:lnTo>
                    <a:pt x="3162" y="133538"/>
                  </a:lnTo>
                  <a:lnTo>
                    <a:pt x="4135" y="138038"/>
                  </a:lnTo>
                  <a:lnTo>
                    <a:pt x="5230" y="142538"/>
                  </a:lnTo>
                  <a:lnTo>
                    <a:pt x="6446" y="146794"/>
                  </a:lnTo>
                  <a:lnTo>
                    <a:pt x="7541" y="150930"/>
                  </a:lnTo>
                  <a:lnTo>
                    <a:pt x="8878" y="154821"/>
                  </a:lnTo>
                  <a:lnTo>
                    <a:pt x="10095" y="158592"/>
                  </a:lnTo>
                  <a:lnTo>
                    <a:pt x="12649" y="165524"/>
                  </a:lnTo>
                  <a:lnTo>
                    <a:pt x="15203" y="171605"/>
                  </a:lnTo>
                  <a:lnTo>
                    <a:pt x="17513" y="176713"/>
                  </a:lnTo>
                  <a:lnTo>
                    <a:pt x="19459" y="180848"/>
                  </a:lnTo>
                  <a:lnTo>
                    <a:pt x="21162" y="184010"/>
                  </a:lnTo>
                  <a:lnTo>
                    <a:pt x="22500" y="186442"/>
                  </a:lnTo>
                  <a:lnTo>
                    <a:pt x="22500" y="186442"/>
                  </a:lnTo>
                  <a:lnTo>
                    <a:pt x="28702" y="188510"/>
                  </a:lnTo>
                  <a:lnTo>
                    <a:pt x="35878" y="190821"/>
                  </a:lnTo>
                  <a:lnTo>
                    <a:pt x="45242" y="193496"/>
                  </a:lnTo>
                  <a:lnTo>
                    <a:pt x="45242" y="193496"/>
                  </a:lnTo>
                  <a:lnTo>
                    <a:pt x="55702" y="193131"/>
                  </a:lnTo>
                  <a:lnTo>
                    <a:pt x="66769" y="192767"/>
                  </a:lnTo>
                  <a:lnTo>
                    <a:pt x="78323" y="192645"/>
                  </a:lnTo>
                  <a:lnTo>
                    <a:pt x="90485" y="192523"/>
                  </a:lnTo>
                  <a:lnTo>
                    <a:pt x="90485" y="192523"/>
                  </a:lnTo>
                  <a:lnTo>
                    <a:pt x="106782" y="192645"/>
                  </a:lnTo>
                  <a:lnTo>
                    <a:pt x="106782" y="188510"/>
                  </a:lnTo>
                  <a:lnTo>
                    <a:pt x="99728" y="188510"/>
                  </a:lnTo>
                  <a:lnTo>
                    <a:pt x="92795" y="188510"/>
                  </a:lnTo>
                  <a:lnTo>
                    <a:pt x="92795" y="188631"/>
                  </a:lnTo>
                  <a:lnTo>
                    <a:pt x="83917" y="188631"/>
                  </a:lnTo>
                  <a:lnTo>
                    <a:pt x="83917" y="188510"/>
                  </a:lnTo>
                  <a:lnTo>
                    <a:pt x="78079" y="188510"/>
                  </a:lnTo>
                  <a:lnTo>
                    <a:pt x="78079" y="188510"/>
                  </a:lnTo>
                  <a:lnTo>
                    <a:pt x="29189" y="188510"/>
                  </a:lnTo>
                  <a:lnTo>
                    <a:pt x="29189" y="125146"/>
                  </a:lnTo>
                  <a:lnTo>
                    <a:pt x="28946" y="125146"/>
                  </a:lnTo>
                  <a:lnTo>
                    <a:pt x="28946" y="88174"/>
                  </a:lnTo>
                  <a:lnTo>
                    <a:pt x="29189" y="88174"/>
                  </a:lnTo>
                  <a:lnTo>
                    <a:pt x="29189" y="30283"/>
                  </a:lnTo>
                  <a:lnTo>
                    <a:pt x="28094" y="30283"/>
                  </a:lnTo>
                  <a:lnTo>
                    <a:pt x="28094" y="25175"/>
                  </a:lnTo>
                  <a:lnTo>
                    <a:pt x="76620" y="25175"/>
                  </a:lnTo>
                  <a:lnTo>
                    <a:pt x="83552" y="25175"/>
                  </a:lnTo>
                  <a:lnTo>
                    <a:pt x="83552" y="24081"/>
                  </a:lnTo>
                  <a:lnTo>
                    <a:pt x="106903" y="24081"/>
                  </a:lnTo>
                  <a:lnTo>
                    <a:pt x="106903" y="25175"/>
                  </a:lnTo>
                  <a:lnTo>
                    <a:pt x="115538" y="25175"/>
                  </a:lnTo>
                  <a:lnTo>
                    <a:pt x="133781" y="25175"/>
                  </a:lnTo>
                  <a:lnTo>
                    <a:pt x="133781" y="25175"/>
                  </a:lnTo>
                  <a:lnTo>
                    <a:pt x="131835" y="22500"/>
                  </a:lnTo>
                  <a:lnTo>
                    <a:pt x="129524" y="19824"/>
                  </a:lnTo>
                  <a:lnTo>
                    <a:pt x="126970" y="17270"/>
                  </a:lnTo>
                  <a:lnTo>
                    <a:pt x="124295" y="14959"/>
                  </a:lnTo>
                  <a:lnTo>
                    <a:pt x="121254" y="12648"/>
                  </a:lnTo>
                  <a:lnTo>
                    <a:pt x="117849" y="10459"/>
                  </a:lnTo>
                  <a:lnTo>
                    <a:pt x="114322" y="8513"/>
                  </a:lnTo>
                  <a:lnTo>
                    <a:pt x="110430" y="6689"/>
                  </a:lnTo>
                  <a:lnTo>
                    <a:pt x="110430" y="6689"/>
                  </a:lnTo>
                  <a:lnTo>
                    <a:pt x="106417" y="5108"/>
                  </a:lnTo>
                  <a:lnTo>
                    <a:pt x="102403" y="3649"/>
                  </a:lnTo>
                  <a:lnTo>
                    <a:pt x="98511" y="2554"/>
                  </a:lnTo>
                  <a:lnTo>
                    <a:pt x="94741" y="1581"/>
                  </a:lnTo>
                  <a:lnTo>
                    <a:pt x="90971" y="851"/>
                  </a:lnTo>
                  <a:lnTo>
                    <a:pt x="87201" y="365"/>
                  </a:lnTo>
                  <a:lnTo>
                    <a:pt x="83431" y="122"/>
                  </a:lnTo>
                  <a:lnTo>
                    <a:pt x="7990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8"/>
            <p:cNvSpPr/>
            <p:nvPr/>
          </p:nvSpPr>
          <p:spPr>
            <a:xfrm>
              <a:off x="465187" y="4439115"/>
              <a:ext cx="3388223" cy="304272"/>
            </a:xfrm>
            <a:custGeom>
              <a:rect b="b" l="l" r="r" t="t"/>
              <a:pathLst>
                <a:path extrusionOk="0" h="17027" w="189604">
                  <a:moveTo>
                    <a:pt x="85133" y="0"/>
                  </a:moveTo>
                  <a:lnTo>
                    <a:pt x="75768" y="122"/>
                  </a:lnTo>
                  <a:lnTo>
                    <a:pt x="66647" y="365"/>
                  </a:lnTo>
                  <a:lnTo>
                    <a:pt x="57891" y="730"/>
                  </a:lnTo>
                  <a:lnTo>
                    <a:pt x="49620" y="973"/>
                  </a:lnTo>
                  <a:lnTo>
                    <a:pt x="41837" y="1460"/>
                  </a:lnTo>
                  <a:lnTo>
                    <a:pt x="34540" y="1946"/>
                  </a:lnTo>
                  <a:lnTo>
                    <a:pt x="27851" y="2554"/>
                  </a:lnTo>
                  <a:lnTo>
                    <a:pt x="21648" y="3041"/>
                  </a:lnTo>
                  <a:lnTo>
                    <a:pt x="16175" y="3771"/>
                  </a:lnTo>
                  <a:lnTo>
                    <a:pt x="11432" y="4500"/>
                  </a:lnTo>
                  <a:lnTo>
                    <a:pt x="7540" y="5230"/>
                  </a:lnTo>
                  <a:lnTo>
                    <a:pt x="4257" y="5960"/>
                  </a:lnTo>
                  <a:lnTo>
                    <a:pt x="3040" y="6446"/>
                  </a:lnTo>
                  <a:lnTo>
                    <a:pt x="1946" y="6811"/>
                  </a:lnTo>
                  <a:lnTo>
                    <a:pt x="1095" y="7176"/>
                  </a:lnTo>
                  <a:lnTo>
                    <a:pt x="486" y="7662"/>
                  </a:lnTo>
                  <a:lnTo>
                    <a:pt x="122" y="8027"/>
                  </a:lnTo>
                  <a:lnTo>
                    <a:pt x="0" y="8514"/>
                  </a:lnTo>
                  <a:lnTo>
                    <a:pt x="122" y="9000"/>
                  </a:lnTo>
                  <a:lnTo>
                    <a:pt x="486" y="9365"/>
                  </a:lnTo>
                  <a:lnTo>
                    <a:pt x="1095" y="9851"/>
                  </a:lnTo>
                  <a:lnTo>
                    <a:pt x="1946" y="10216"/>
                  </a:lnTo>
                  <a:lnTo>
                    <a:pt x="3040" y="10581"/>
                  </a:lnTo>
                  <a:lnTo>
                    <a:pt x="4257" y="11068"/>
                  </a:lnTo>
                  <a:lnTo>
                    <a:pt x="7540" y="11797"/>
                  </a:lnTo>
                  <a:lnTo>
                    <a:pt x="11432" y="12527"/>
                  </a:lnTo>
                  <a:lnTo>
                    <a:pt x="16175" y="13257"/>
                  </a:lnTo>
                  <a:lnTo>
                    <a:pt x="21648" y="13987"/>
                  </a:lnTo>
                  <a:lnTo>
                    <a:pt x="27851" y="14473"/>
                  </a:lnTo>
                  <a:lnTo>
                    <a:pt x="34540" y="15081"/>
                  </a:lnTo>
                  <a:lnTo>
                    <a:pt x="41837" y="15568"/>
                  </a:lnTo>
                  <a:lnTo>
                    <a:pt x="49620" y="16054"/>
                  </a:lnTo>
                  <a:lnTo>
                    <a:pt x="57891" y="16297"/>
                  </a:lnTo>
                  <a:lnTo>
                    <a:pt x="66647" y="16662"/>
                  </a:lnTo>
                  <a:lnTo>
                    <a:pt x="75768" y="16905"/>
                  </a:lnTo>
                  <a:lnTo>
                    <a:pt x="85133" y="17027"/>
                  </a:lnTo>
                  <a:lnTo>
                    <a:pt x="104470" y="17027"/>
                  </a:lnTo>
                  <a:lnTo>
                    <a:pt x="113957" y="16905"/>
                  </a:lnTo>
                  <a:lnTo>
                    <a:pt x="122957" y="16662"/>
                  </a:lnTo>
                  <a:lnTo>
                    <a:pt x="131713" y="16297"/>
                  </a:lnTo>
                  <a:lnTo>
                    <a:pt x="139983" y="16054"/>
                  </a:lnTo>
                  <a:lnTo>
                    <a:pt x="147767" y="15568"/>
                  </a:lnTo>
                  <a:lnTo>
                    <a:pt x="155064" y="15081"/>
                  </a:lnTo>
                  <a:lnTo>
                    <a:pt x="161875" y="14473"/>
                  </a:lnTo>
                  <a:lnTo>
                    <a:pt x="167955" y="13987"/>
                  </a:lnTo>
                  <a:lnTo>
                    <a:pt x="173428" y="13257"/>
                  </a:lnTo>
                  <a:lnTo>
                    <a:pt x="178171" y="12527"/>
                  </a:lnTo>
                  <a:lnTo>
                    <a:pt x="182185" y="11797"/>
                  </a:lnTo>
                  <a:lnTo>
                    <a:pt x="185347" y="11068"/>
                  </a:lnTo>
                  <a:lnTo>
                    <a:pt x="186563" y="10581"/>
                  </a:lnTo>
                  <a:lnTo>
                    <a:pt x="187658" y="10216"/>
                  </a:lnTo>
                  <a:lnTo>
                    <a:pt x="188509" y="9851"/>
                  </a:lnTo>
                  <a:lnTo>
                    <a:pt x="189117" y="9365"/>
                  </a:lnTo>
                  <a:lnTo>
                    <a:pt x="189482" y="9000"/>
                  </a:lnTo>
                  <a:lnTo>
                    <a:pt x="189604" y="8514"/>
                  </a:lnTo>
                  <a:lnTo>
                    <a:pt x="189482" y="8027"/>
                  </a:lnTo>
                  <a:lnTo>
                    <a:pt x="189117" y="7662"/>
                  </a:lnTo>
                  <a:lnTo>
                    <a:pt x="188509" y="7176"/>
                  </a:lnTo>
                  <a:lnTo>
                    <a:pt x="187658" y="6811"/>
                  </a:lnTo>
                  <a:lnTo>
                    <a:pt x="186563" y="6446"/>
                  </a:lnTo>
                  <a:lnTo>
                    <a:pt x="185347" y="5960"/>
                  </a:lnTo>
                  <a:lnTo>
                    <a:pt x="182185" y="5230"/>
                  </a:lnTo>
                  <a:lnTo>
                    <a:pt x="178171" y="4500"/>
                  </a:lnTo>
                  <a:lnTo>
                    <a:pt x="173428" y="3771"/>
                  </a:lnTo>
                  <a:lnTo>
                    <a:pt x="167955" y="3041"/>
                  </a:lnTo>
                  <a:lnTo>
                    <a:pt x="161875" y="2554"/>
                  </a:lnTo>
                  <a:lnTo>
                    <a:pt x="155064" y="1946"/>
                  </a:lnTo>
                  <a:lnTo>
                    <a:pt x="147767" y="1460"/>
                  </a:lnTo>
                  <a:lnTo>
                    <a:pt x="139983" y="973"/>
                  </a:lnTo>
                  <a:lnTo>
                    <a:pt x="131713" y="730"/>
                  </a:lnTo>
                  <a:lnTo>
                    <a:pt x="122957" y="365"/>
                  </a:lnTo>
                  <a:lnTo>
                    <a:pt x="113957" y="122"/>
                  </a:lnTo>
                  <a:lnTo>
                    <a:pt x="10447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8"/>
            <p:cNvSpPr/>
            <p:nvPr/>
          </p:nvSpPr>
          <p:spPr>
            <a:xfrm>
              <a:off x="1065011" y="1468156"/>
              <a:ext cx="978025" cy="2899247"/>
            </a:xfrm>
            <a:custGeom>
              <a:rect b="b" l="l" r="r" t="t"/>
              <a:pathLst>
                <a:path extrusionOk="0" fill="none" h="162241" w="54730">
                  <a:moveTo>
                    <a:pt x="54729" y="162241"/>
                  </a:moveTo>
                  <a:lnTo>
                    <a:pt x="1" y="162241"/>
                  </a:lnTo>
                  <a:lnTo>
                    <a:pt x="1" y="1"/>
                  </a:lnTo>
                  <a:lnTo>
                    <a:pt x="54729" y="1"/>
                  </a:lnTo>
                  <a:lnTo>
                    <a:pt x="54729" y="16224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8"/>
            <p:cNvSpPr/>
            <p:nvPr/>
          </p:nvSpPr>
          <p:spPr>
            <a:xfrm>
              <a:off x="2325543" y="1468156"/>
              <a:ext cx="980187" cy="2899247"/>
            </a:xfrm>
            <a:custGeom>
              <a:rect b="b" l="l" r="r" t="t"/>
              <a:pathLst>
                <a:path extrusionOk="0" h="162241" w="54851">
                  <a:moveTo>
                    <a:pt x="1" y="1"/>
                  </a:moveTo>
                  <a:lnTo>
                    <a:pt x="1" y="162241"/>
                  </a:lnTo>
                  <a:lnTo>
                    <a:pt x="54851" y="162241"/>
                  </a:lnTo>
                  <a:lnTo>
                    <a:pt x="5485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2325543" y="1468156"/>
              <a:ext cx="980187" cy="2899247"/>
            </a:xfrm>
            <a:custGeom>
              <a:rect b="b" l="l" r="r" t="t"/>
              <a:pathLst>
                <a:path extrusionOk="0" fill="none" h="162241" w="54851">
                  <a:moveTo>
                    <a:pt x="54851" y="162241"/>
                  </a:moveTo>
                  <a:lnTo>
                    <a:pt x="1" y="162241"/>
                  </a:lnTo>
                  <a:lnTo>
                    <a:pt x="1" y="1"/>
                  </a:lnTo>
                  <a:lnTo>
                    <a:pt x="54851" y="1"/>
                  </a:lnTo>
                  <a:lnTo>
                    <a:pt x="54851" y="162241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2453778" y="1539886"/>
              <a:ext cx="851952" cy="2823174"/>
            </a:xfrm>
            <a:custGeom>
              <a:rect b="b" l="l" r="r" t="t"/>
              <a:pathLst>
                <a:path extrusionOk="0" h="157984" w="47675">
                  <a:moveTo>
                    <a:pt x="122" y="0"/>
                  </a:moveTo>
                  <a:lnTo>
                    <a:pt x="122" y="2189"/>
                  </a:lnTo>
                  <a:lnTo>
                    <a:pt x="0" y="2189"/>
                  </a:lnTo>
                  <a:lnTo>
                    <a:pt x="0" y="55945"/>
                  </a:lnTo>
                  <a:lnTo>
                    <a:pt x="122" y="55945"/>
                  </a:lnTo>
                  <a:lnTo>
                    <a:pt x="122" y="57648"/>
                  </a:lnTo>
                  <a:lnTo>
                    <a:pt x="41715" y="57648"/>
                  </a:lnTo>
                  <a:lnTo>
                    <a:pt x="41715" y="83796"/>
                  </a:lnTo>
                  <a:lnTo>
                    <a:pt x="122" y="83796"/>
                  </a:lnTo>
                  <a:lnTo>
                    <a:pt x="122" y="85620"/>
                  </a:lnTo>
                  <a:lnTo>
                    <a:pt x="122" y="88296"/>
                  </a:lnTo>
                  <a:lnTo>
                    <a:pt x="122" y="90971"/>
                  </a:lnTo>
                  <a:lnTo>
                    <a:pt x="0" y="90971"/>
                  </a:lnTo>
                  <a:lnTo>
                    <a:pt x="0" y="157984"/>
                  </a:lnTo>
                  <a:lnTo>
                    <a:pt x="4865" y="157984"/>
                  </a:lnTo>
                  <a:lnTo>
                    <a:pt x="5108" y="90485"/>
                  </a:lnTo>
                  <a:lnTo>
                    <a:pt x="47675" y="90485"/>
                  </a:lnTo>
                  <a:lnTo>
                    <a:pt x="47675" y="55459"/>
                  </a:lnTo>
                  <a:lnTo>
                    <a:pt x="4865" y="55459"/>
                  </a:lnTo>
                  <a:lnTo>
                    <a:pt x="5108" y="4135"/>
                  </a:lnTo>
                  <a:lnTo>
                    <a:pt x="47675" y="4135"/>
                  </a:lnTo>
                  <a:lnTo>
                    <a:pt x="47675" y="0"/>
                  </a:lnTo>
                  <a:close/>
                </a:path>
              </a:pathLst>
            </a:custGeom>
            <a:solidFill>
              <a:srgbClr val="ADAB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8"/>
            <p:cNvSpPr/>
            <p:nvPr/>
          </p:nvSpPr>
          <p:spPr>
            <a:xfrm>
              <a:off x="2453778" y="1539886"/>
              <a:ext cx="851952" cy="2823174"/>
            </a:xfrm>
            <a:custGeom>
              <a:rect b="b" l="l" r="r" t="t"/>
              <a:pathLst>
                <a:path extrusionOk="0" fill="none" h="157984" w="47675">
                  <a:moveTo>
                    <a:pt x="47675" y="0"/>
                  </a:moveTo>
                  <a:lnTo>
                    <a:pt x="122" y="0"/>
                  </a:lnTo>
                  <a:lnTo>
                    <a:pt x="122" y="2189"/>
                  </a:lnTo>
                  <a:lnTo>
                    <a:pt x="0" y="2189"/>
                  </a:lnTo>
                  <a:lnTo>
                    <a:pt x="0" y="55945"/>
                  </a:lnTo>
                  <a:lnTo>
                    <a:pt x="122" y="55945"/>
                  </a:lnTo>
                  <a:lnTo>
                    <a:pt x="122" y="57648"/>
                  </a:lnTo>
                  <a:lnTo>
                    <a:pt x="41715" y="57648"/>
                  </a:lnTo>
                  <a:lnTo>
                    <a:pt x="41715" y="83796"/>
                  </a:lnTo>
                  <a:lnTo>
                    <a:pt x="122" y="83796"/>
                  </a:lnTo>
                  <a:lnTo>
                    <a:pt x="122" y="85620"/>
                  </a:lnTo>
                  <a:lnTo>
                    <a:pt x="122" y="88296"/>
                  </a:lnTo>
                  <a:lnTo>
                    <a:pt x="122" y="90971"/>
                  </a:lnTo>
                  <a:lnTo>
                    <a:pt x="0" y="90971"/>
                  </a:lnTo>
                  <a:lnTo>
                    <a:pt x="0" y="157984"/>
                  </a:lnTo>
                  <a:lnTo>
                    <a:pt x="4865" y="157984"/>
                  </a:lnTo>
                  <a:lnTo>
                    <a:pt x="5108" y="90485"/>
                  </a:lnTo>
                  <a:lnTo>
                    <a:pt x="47675" y="90485"/>
                  </a:lnTo>
                  <a:lnTo>
                    <a:pt x="47675" y="55459"/>
                  </a:lnTo>
                  <a:lnTo>
                    <a:pt x="4865" y="55459"/>
                  </a:lnTo>
                  <a:lnTo>
                    <a:pt x="5108" y="4135"/>
                  </a:lnTo>
                  <a:lnTo>
                    <a:pt x="47675" y="4135"/>
                  </a:lnTo>
                  <a:lnTo>
                    <a:pt x="4767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8"/>
            <p:cNvSpPr/>
            <p:nvPr/>
          </p:nvSpPr>
          <p:spPr>
            <a:xfrm>
              <a:off x="2305993" y="1448606"/>
              <a:ext cx="1080152" cy="91298"/>
            </a:xfrm>
            <a:custGeom>
              <a:rect b="b" l="l" r="r" t="t"/>
              <a:pathLst>
                <a:path extrusionOk="0" h="5109" w="60445">
                  <a:moveTo>
                    <a:pt x="0" y="0"/>
                  </a:moveTo>
                  <a:lnTo>
                    <a:pt x="0" y="5108"/>
                  </a:lnTo>
                  <a:lnTo>
                    <a:pt x="60445" y="5108"/>
                  </a:lnTo>
                  <a:lnTo>
                    <a:pt x="6044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2305993" y="1448606"/>
              <a:ext cx="1080152" cy="91298"/>
            </a:xfrm>
            <a:custGeom>
              <a:rect b="b" l="l" r="r" t="t"/>
              <a:pathLst>
                <a:path extrusionOk="0" fill="none" h="5109" w="60445">
                  <a:moveTo>
                    <a:pt x="60445" y="5108"/>
                  </a:moveTo>
                  <a:lnTo>
                    <a:pt x="0" y="5108"/>
                  </a:lnTo>
                  <a:lnTo>
                    <a:pt x="0" y="0"/>
                  </a:lnTo>
                  <a:lnTo>
                    <a:pt x="60445" y="0"/>
                  </a:lnTo>
                  <a:lnTo>
                    <a:pt x="60445" y="510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2305993" y="1448606"/>
              <a:ext cx="302110" cy="91298"/>
            </a:xfrm>
            <a:custGeom>
              <a:rect b="b" l="l" r="r" t="t"/>
              <a:pathLst>
                <a:path extrusionOk="0" h="5109" w="16906">
                  <a:moveTo>
                    <a:pt x="0" y="0"/>
                  </a:moveTo>
                  <a:lnTo>
                    <a:pt x="0" y="5108"/>
                  </a:lnTo>
                  <a:lnTo>
                    <a:pt x="16905" y="5108"/>
                  </a:lnTo>
                  <a:lnTo>
                    <a:pt x="169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2305993" y="1448606"/>
              <a:ext cx="302110" cy="91298"/>
            </a:xfrm>
            <a:custGeom>
              <a:rect b="b" l="l" r="r" t="t"/>
              <a:pathLst>
                <a:path extrusionOk="0" fill="none" h="5109" w="16906">
                  <a:moveTo>
                    <a:pt x="16905" y="5108"/>
                  </a:moveTo>
                  <a:lnTo>
                    <a:pt x="0" y="5108"/>
                  </a:lnTo>
                  <a:lnTo>
                    <a:pt x="0" y="0"/>
                  </a:lnTo>
                  <a:lnTo>
                    <a:pt x="16905" y="0"/>
                  </a:lnTo>
                  <a:lnTo>
                    <a:pt x="16905" y="510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1045461" y="1448606"/>
              <a:ext cx="1077990" cy="91298"/>
            </a:xfrm>
            <a:custGeom>
              <a:rect b="b" l="l" r="r" t="t"/>
              <a:pathLst>
                <a:path extrusionOk="0" h="5109" w="60324">
                  <a:moveTo>
                    <a:pt x="0" y="0"/>
                  </a:moveTo>
                  <a:lnTo>
                    <a:pt x="0" y="5108"/>
                  </a:lnTo>
                  <a:lnTo>
                    <a:pt x="60323" y="5108"/>
                  </a:lnTo>
                  <a:lnTo>
                    <a:pt x="6032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1045461" y="1448606"/>
              <a:ext cx="1077990" cy="91298"/>
            </a:xfrm>
            <a:custGeom>
              <a:rect b="b" l="l" r="r" t="t"/>
              <a:pathLst>
                <a:path extrusionOk="0" fill="none" h="5109" w="60324">
                  <a:moveTo>
                    <a:pt x="60323" y="5108"/>
                  </a:moveTo>
                  <a:lnTo>
                    <a:pt x="0" y="5108"/>
                  </a:lnTo>
                  <a:lnTo>
                    <a:pt x="0" y="0"/>
                  </a:lnTo>
                  <a:lnTo>
                    <a:pt x="60323" y="0"/>
                  </a:lnTo>
                  <a:lnTo>
                    <a:pt x="60323" y="510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1912621" y="1448606"/>
              <a:ext cx="210830" cy="91298"/>
            </a:xfrm>
            <a:custGeom>
              <a:rect b="b" l="l" r="r" t="t"/>
              <a:pathLst>
                <a:path extrusionOk="0" h="5109" w="11798">
                  <a:moveTo>
                    <a:pt x="0" y="0"/>
                  </a:moveTo>
                  <a:lnTo>
                    <a:pt x="0" y="5108"/>
                  </a:lnTo>
                  <a:lnTo>
                    <a:pt x="11797" y="5108"/>
                  </a:lnTo>
                  <a:lnTo>
                    <a:pt x="11797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1912621" y="1448606"/>
              <a:ext cx="210830" cy="91298"/>
            </a:xfrm>
            <a:custGeom>
              <a:rect b="b" l="l" r="r" t="t"/>
              <a:pathLst>
                <a:path extrusionOk="0" fill="none" h="5109" w="11798">
                  <a:moveTo>
                    <a:pt x="11797" y="5108"/>
                  </a:moveTo>
                  <a:lnTo>
                    <a:pt x="0" y="5108"/>
                  </a:lnTo>
                  <a:lnTo>
                    <a:pt x="0" y="0"/>
                  </a:lnTo>
                  <a:lnTo>
                    <a:pt x="11797" y="0"/>
                  </a:lnTo>
                  <a:lnTo>
                    <a:pt x="11797" y="510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2451598" y="4363042"/>
              <a:ext cx="919340" cy="110865"/>
            </a:xfrm>
            <a:custGeom>
              <a:rect b="b" l="l" r="r" t="t"/>
              <a:pathLst>
                <a:path extrusionOk="0" h="6204" w="51446">
                  <a:moveTo>
                    <a:pt x="1" y="1"/>
                  </a:moveTo>
                  <a:lnTo>
                    <a:pt x="1" y="6203"/>
                  </a:lnTo>
                  <a:lnTo>
                    <a:pt x="51445" y="6203"/>
                  </a:lnTo>
                  <a:lnTo>
                    <a:pt x="5144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2451598" y="4397817"/>
              <a:ext cx="919340" cy="69568"/>
            </a:xfrm>
            <a:custGeom>
              <a:rect b="b" l="l" r="r" t="t"/>
              <a:pathLst>
                <a:path extrusionOk="0" h="3893" w="51446">
                  <a:moveTo>
                    <a:pt x="1" y="1"/>
                  </a:moveTo>
                  <a:lnTo>
                    <a:pt x="1" y="3892"/>
                  </a:lnTo>
                  <a:lnTo>
                    <a:pt x="51445" y="3892"/>
                  </a:lnTo>
                  <a:lnTo>
                    <a:pt x="5144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8"/>
            <p:cNvSpPr/>
            <p:nvPr/>
          </p:nvSpPr>
          <p:spPr>
            <a:xfrm>
              <a:off x="2451598" y="4397817"/>
              <a:ext cx="919340" cy="76090"/>
            </a:xfrm>
            <a:custGeom>
              <a:rect b="b" l="l" r="r" t="t"/>
              <a:pathLst>
                <a:path extrusionOk="0" fill="none" h="4258" w="51446">
                  <a:moveTo>
                    <a:pt x="51445" y="1"/>
                  </a:moveTo>
                  <a:lnTo>
                    <a:pt x="1" y="1"/>
                  </a:lnTo>
                  <a:lnTo>
                    <a:pt x="1" y="4257"/>
                  </a:lnTo>
                  <a:lnTo>
                    <a:pt x="1" y="3892"/>
                  </a:lnTo>
                  <a:lnTo>
                    <a:pt x="51445" y="3892"/>
                  </a:lnTo>
                  <a:lnTo>
                    <a:pt x="5144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8"/>
            <p:cNvSpPr/>
            <p:nvPr/>
          </p:nvSpPr>
          <p:spPr>
            <a:xfrm>
              <a:off x="2451598" y="4467367"/>
              <a:ext cx="964980" cy="108685"/>
            </a:xfrm>
            <a:custGeom>
              <a:rect b="b" l="l" r="r" t="t"/>
              <a:pathLst>
                <a:path extrusionOk="0" h="6082" w="54000">
                  <a:moveTo>
                    <a:pt x="1" y="0"/>
                  </a:moveTo>
                  <a:lnTo>
                    <a:pt x="1" y="6081"/>
                  </a:lnTo>
                  <a:lnTo>
                    <a:pt x="53999" y="6081"/>
                  </a:lnTo>
                  <a:lnTo>
                    <a:pt x="5399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2451598" y="4502142"/>
              <a:ext cx="964980" cy="73910"/>
            </a:xfrm>
            <a:custGeom>
              <a:rect b="b" l="l" r="r" t="t"/>
              <a:pathLst>
                <a:path extrusionOk="0" h="4136" w="54000">
                  <a:moveTo>
                    <a:pt x="1" y="0"/>
                  </a:moveTo>
                  <a:lnTo>
                    <a:pt x="1" y="4135"/>
                  </a:lnTo>
                  <a:lnTo>
                    <a:pt x="53999" y="4135"/>
                  </a:lnTo>
                  <a:lnTo>
                    <a:pt x="5399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2451598" y="4502142"/>
              <a:ext cx="964980" cy="73910"/>
            </a:xfrm>
            <a:custGeom>
              <a:rect b="b" l="l" r="r" t="t"/>
              <a:pathLst>
                <a:path extrusionOk="0" fill="none" h="4136" w="54000">
                  <a:moveTo>
                    <a:pt x="53999" y="0"/>
                  </a:moveTo>
                  <a:lnTo>
                    <a:pt x="1" y="0"/>
                  </a:lnTo>
                  <a:lnTo>
                    <a:pt x="1" y="4135"/>
                  </a:lnTo>
                  <a:lnTo>
                    <a:pt x="53999" y="4135"/>
                  </a:lnTo>
                  <a:lnTo>
                    <a:pt x="5399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1312779" y="3315503"/>
              <a:ext cx="625932" cy="728077"/>
            </a:xfrm>
            <a:custGeom>
              <a:rect b="b" l="l" r="r" t="t"/>
              <a:pathLst>
                <a:path extrusionOk="0" h="40743" w="35027">
                  <a:moveTo>
                    <a:pt x="0" y="0"/>
                  </a:moveTo>
                  <a:lnTo>
                    <a:pt x="0" y="3041"/>
                  </a:lnTo>
                  <a:lnTo>
                    <a:pt x="122" y="3162"/>
                  </a:lnTo>
                  <a:lnTo>
                    <a:pt x="9608" y="3162"/>
                  </a:lnTo>
                  <a:lnTo>
                    <a:pt x="6446" y="0"/>
                  </a:lnTo>
                  <a:close/>
                  <a:moveTo>
                    <a:pt x="23229" y="0"/>
                  </a:moveTo>
                  <a:lnTo>
                    <a:pt x="26392" y="3162"/>
                  </a:lnTo>
                  <a:lnTo>
                    <a:pt x="27608" y="3162"/>
                  </a:lnTo>
                  <a:lnTo>
                    <a:pt x="24446" y="0"/>
                  </a:lnTo>
                  <a:close/>
                  <a:moveTo>
                    <a:pt x="26027" y="0"/>
                  </a:moveTo>
                  <a:lnTo>
                    <a:pt x="29189" y="3162"/>
                  </a:lnTo>
                  <a:lnTo>
                    <a:pt x="35026" y="3162"/>
                  </a:lnTo>
                  <a:lnTo>
                    <a:pt x="35026" y="0"/>
                  </a:lnTo>
                  <a:close/>
                  <a:moveTo>
                    <a:pt x="30648" y="4622"/>
                  </a:moveTo>
                  <a:lnTo>
                    <a:pt x="35026" y="8878"/>
                  </a:lnTo>
                  <a:lnTo>
                    <a:pt x="35026" y="4622"/>
                  </a:lnTo>
                  <a:close/>
                  <a:moveTo>
                    <a:pt x="27851" y="4622"/>
                  </a:moveTo>
                  <a:lnTo>
                    <a:pt x="35026" y="11676"/>
                  </a:lnTo>
                  <a:lnTo>
                    <a:pt x="35026" y="10459"/>
                  </a:lnTo>
                  <a:lnTo>
                    <a:pt x="29067" y="4622"/>
                  </a:lnTo>
                  <a:close/>
                  <a:moveTo>
                    <a:pt x="1581" y="4622"/>
                  </a:moveTo>
                  <a:lnTo>
                    <a:pt x="18730" y="21770"/>
                  </a:lnTo>
                  <a:lnTo>
                    <a:pt x="18730" y="12284"/>
                  </a:lnTo>
                  <a:lnTo>
                    <a:pt x="11068" y="4622"/>
                  </a:lnTo>
                  <a:close/>
                  <a:moveTo>
                    <a:pt x="20189" y="13743"/>
                  </a:moveTo>
                  <a:lnTo>
                    <a:pt x="20189" y="23229"/>
                  </a:lnTo>
                  <a:lnTo>
                    <a:pt x="35026" y="38067"/>
                  </a:lnTo>
                  <a:lnTo>
                    <a:pt x="35026" y="28459"/>
                  </a:lnTo>
                  <a:lnTo>
                    <a:pt x="20189" y="13743"/>
                  </a:lnTo>
                  <a:close/>
                  <a:moveTo>
                    <a:pt x="0" y="4622"/>
                  </a:moveTo>
                  <a:lnTo>
                    <a:pt x="0" y="40743"/>
                  </a:lnTo>
                  <a:lnTo>
                    <a:pt x="18730" y="40743"/>
                  </a:lnTo>
                  <a:lnTo>
                    <a:pt x="18730" y="23351"/>
                  </a:lnTo>
                  <a:lnTo>
                    <a:pt x="0" y="4622"/>
                  </a:lnTo>
                  <a:close/>
                  <a:moveTo>
                    <a:pt x="20189" y="24810"/>
                  </a:moveTo>
                  <a:lnTo>
                    <a:pt x="20189" y="40743"/>
                  </a:lnTo>
                  <a:lnTo>
                    <a:pt x="35026" y="40743"/>
                  </a:lnTo>
                  <a:lnTo>
                    <a:pt x="35026" y="39526"/>
                  </a:lnTo>
                  <a:lnTo>
                    <a:pt x="20189" y="24810"/>
                  </a:lnTo>
                  <a:close/>
                </a:path>
              </a:pathLst>
            </a:custGeom>
            <a:solidFill>
              <a:srgbClr val="EDD3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8"/>
            <p:cNvSpPr/>
            <p:nvPr/>
          </p:nvSpPr>
          <p:spPr>
            <a:xfrm>
              <a:off x="1673556" y="3758857"/>
              <a:ext cx="265155" cy="284723"/>
            </a:xfrm>
            <a:custGeom>
              <a:rect b="b" l="l" r="r" t="t"/>
              <a:pathLst>
                <a:path extrusionOk="0" fill="none" h="15933" w="14838">
                  <a:moveTo>
                    <a:pt x="0" y="0"/>
                  </a:moveTo>
                  <a:lnTo>
                    <a:pt x="0" y="15933"/>
                  </a:lnTo>
                  <a:lnTo>
                    <a:pt x="14837" y="15933"/>
                  </a:lnTo>
                  <a:lnTo>
                    <a:pt x="14837" y="147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1673556" y="3561090"/>
              <a:ext cx="265155" cy="434670"/>
            </a:xfrm>
            <a:custGeom>
              <a:rect b="b" l="l" r="r" t="t"/>
              <a:pathLst>
                <a:path extrusionOk="0" fill="none" h="24324" w="14838">
                  <a:moveTo>
                    <a:pt x="0" y="0"/>
                  </a:moveTo>
                  <a:lnTo>
                    <a:pt x="0" y="9486"/>
                  </a:lnTo>
                  <a:lnTo>
                    <a:pt x="14837" y="24324"/>
                  </a:lnTo>
                  <a:lnTo>
                    <a:pt x="14837" y="147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8"/>
            <p:cNvSpPr/>
            <p:nvPr/>
          </p:nvSpPr>
          <p:spPr>
            <a:xfrm>
              <a:off x="1312779" y="3398080"/>
              <a:ext cx="334705" cy="645500"/>
            </a:xfrm>
            <a:custGeom>
              <a:rect b="b" l="l" r="r" t="t"/>
              <a:pathLst>
                <a:path extrusionOk="0" fill="none" h="36122" w="18730">
                  <a:moveTo>
                    <a:pt x="0" y="1"/>
                  </a:moveTo>
                  <a:lnTo>
                    <a:pt x="0" y="1"/>
                  </a:lnTo>
                  <a:lnTo>
                    <a:pt x="0" y="36122"/>
                  </a:lnTo>
                  <a:lnTo>
                    <a:pt x="18730" y="36122"/>
                  </a:lnTo>
                  <a:lnTo>
                    <a:pt x="18730" y="1873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1341031" y="3398080"/>
              <a:ext cx="306453" cy="306453"/>
            </a:xfrm>
            <a:custGeom>
              <a:rect b="b" l="l" r="r" t="t"/>
              <a:pathLst>
                <a:path extrusionOk="0" fill="none" h="17149" w="17149">
                  <a:moveTo>
                    <a:pt x="9487" y="1"/>
                  </a:moveTo>
                  <a:lnTo>
                    <a:pt x="0" y="1"/>
                  </a:lnTo>
                  <a:lnTo>
                    <a:pt x="17149" y="17149"/>
                  </a:lnTo>
                  <a:lnTo>
                    <a:pt x="17149" y="7663"/>
                  </a:lnTo>
                  <a:lnTo>
                    <a:pt x="948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1810458" y="3398080"/>
              <a:ext cx="128253" cy="126073"/>
            </a:xfrm>
            <a:custGeom>
              <a:rect b="b" l="l" r="r" t="t"/>
              <a:pathLst>
                <a:path extrusionOk="0" fill="none" h="7055" w="7177">
                  <a:moveTo>
                    <a:pt x="1217" y="1"/>
                  </a:moveTo>
                  <a:lnTo>
                    <a:pt x="1" y="1"/>
                  </a:lnTo>
                  <a:lnTo>
                    <a:pt x="7176" y="7055"/>
                  </a:lnTo>
                  <a:lnTo>
                    <a:pt x="7176" y="5838"/>
                  </a:lnTo>
                  <a:lnTo>
                    <a:pt x="121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8"/>
            <p:cNvSpPr/>
            <p:nvPr/>
          </p:nvSpPr>
          <p:spPr>
            <a:xfrm>
              <a:off x="1860458" y="3398080"/>
              <a:ext cx="78253" cy="76090"/>
            </a:xfrm>
            <a:custGeom>
              <a:rect b="b" l="l" r="r" t="t"/>
              <a:pathLst>
                <a:path extrusionOk="0" fill="none" h="4258" w="4379">
                  <a:moveTo>
                    <a:pt x="4378" y="1"/>
                  </a:moveTo>
                  <a:lnTo>
                    <a:pt x="0" y="1"/>
                  </a:lnTo>
                  <a:lnTo>
                    <a:pt x="4378" y="4257"/>
                  </a:lnTo>
                  <a:lnTo>
                    <a:pt x="437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8"/>
            <p:cNvSpPr/>
            <p:nvPr/>
          </p:nvSpPr>
          <p:spPr>
            <a:xfrm>
              <a:off x="1312779" y="3315503"/>
              <a:ext cx="171713" cy="56523"/>
            </a:xfrm>
            <a:custGeom>
              <a:rect b="b" l="l" r="r" t="t"/>
              <a:pathLst>
                <a:path extrusionOk="0" fill="none" h="3163" w="9609">
                  <a:moveTo>
                    <a:pt x="6446" y="0"/>
                  </a:moveTo>
                  <a:lnTo>
                    <a:pt x="0" y="0"/>
                  </a:lnTo>
                  <a:lnTo>
                    <a:pt x="0" y="3041"/>
                  </a:lnTo>
                  <a:lnTo>
                    <a:pt x="122" y="3162"/>
                  </a:lnTo>
                  <a:lnTo>
                    <a:pt x="9608" y="3162"/>
                  </a:lnTo>
                  <a:lnTo>
                    <a:pt x="644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1727881" y="3315503"/>
              <a:ext cx="78253" cy="56523"/>
            </a:xfrm>
            <a:custGeom>
              <a:rect b="b" l="l" r="r" t="t"/>
              <a:pathLst>
                <a:path extrusionOk="0" fill="none" h="3163" w="4379">
                  <a:moveTo>
                    <a:pt x="1217" y="0"/>
                  </a:moveTo>
                  <a:lnTo>
                    <a:pt x="0" y="0"/>
                  </a:lnTo>
                  <a:lnTo>
                    <a:pt x="3163" y="3162"/>
                  </a:lnTo>
                  <a:lnTo>
                    <a:pt x="4379" y="3162"/>
                  </a:lnTo>
                  <a:lnTo>
                    <a:pt x="121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1777863" y="3315503"/>
              <a:ext cx="160848" cy="56523"/>
            </a:xfrm>
            <a:custGeom>
              <a:rect b="b" l="l" r="r" t="t"/>
              <a:pathLst>
                <a:path extrusionOk="0" fill="none" h="3163" w="9001">
                  <a:moveTo>
                    <a:pt x="9000" y="0"/>
                  </a:moveTo>
                  <a:lnTo>
                    <a:pt x="1" y="0"/>
                  </a:lnTo>
                  <a:lnTo>
                    <a:pt x="3163" y="3162"/>
                  </a:lnTo>
                  <a:lnTo>
                    <a:pt x="9000" y="3162"/>
                  </a:lnTo>
                  <a:lnTo>
                    <a:pt x="900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1286688" y="3289412"/>
              <a:ext cx="747645" cy="780258"/>
            </a:xfrm>
            <a:custGeom>
              <a:rect b="b" l="l" r="r" t="t"/>
              <a:pathLst>
                <a:path extrusionOk="0" h="43663" w="41838">
                  <a:moveTo>
                    <a:pt x="20190" y="1460"/>
                  </a:moveTo>
                  <a:lnTo>
                    <a:pt x="20190" y="4622"/>
                  </a:lnTo>
                  <a:lnTo>
                    <a:pt x="1460" y="4622"/>
                  </a:lnTo>
                  <a:lnTo>
                    <a:pt x="1460" y="1460"/>
                  </a:lnTo>
                  <a:close/>
                  <a:moveTo>
                    <a:pt x="40378" y="1460"/>
                  </a:moveTo>
                  <a:lnTo>
                    <a:pt x="40378" y="4622"/>
                  </a:lnTo>
                  <a:lnTo>
                    <a:pt x="21649" y="4622"/>
                  </a:lnTo>
                  <a:lnTo>
                    <a:pt x="21649" y="1460"/>
                  </a:lnTo>
                  <a:close/>
                  <a:moveTo>
                    <a:pt x="20190" y="6082"/>
                  </a:moveTo>
                  <a:lnTo>
                    <a:pt x="20190" y="42203"/>
                  </a:lnTo>
                  <a:lnTo>
                    <a:pt x="1460" y="42203"/>
                  </a:lnTo>
                  <a:lnTo>
                    <a:pt x="1460" y="6082"/>
                  </a:lnTo>
                  <a:close/>
                  <a:moveTo>
                    <a:pt x="40378" y="6082"/>
                  </a:moveTo>
                  <a:lnTo>
                    <a:pt x="40378" y="42203"/>
                  </a:lnTo>
                  <a:lnTo>
                    <a:pt x="21649" y="42203"/>
                  </a:lnTo>
                  <a:lnTo>
                    <a:pt x="21649" y="6082"/>
                  </a:lnTo>
                  <a:close/>
                  <a:moveTo>
                    <a:pt x="1" y="1"/>
                  </a:moveTo>
                  <a:lnTo>
                    <a:pt x="1" y="43662"/>
                  </a:lnTo>
                  <a:lnTo>
                    <a:pt x="41838" y="43662"/>
                  </a:lnTo>
                  <a:lnTo>
                    <a:pt x="4183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8"/>
            <p:cNvSpPr/>
            <p:nvPr/>
          </p:nvSpPr>
          <p:spPr>
            <a:xfrm>
              <a:off x="1286688" y="3289412"/>
              <a:ext cx="747645" cy="780258"/>
            </a:xfrm>
            <a:custGeom>
              <a:rect b="b" l="l" r="r" t="t"/>
              <a:pathLst>
                <a:path extrusionOk="0" fill="none" h="43663" w="41838">
                  <a:moveTo>
                    <a:pt x="1" y="1"/>
                  </a:moveTo>
                  <a:lnTo>
                    <a:pt x="1" y="43662"/>
                  </a:lnTo>
                  <a:lnTo>
                    <a:pt x="41838" y="43662"/>
                  </a:lnTo>
                  <a:lnTo>
                    <a:pt x="41838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8"/>
            <p:cNvSpPr/>
            <p:nvPr/>
          </p:nvSpPr>
          <p:spPr>
            <a:xfrm>
              <a:off x="1673556" y="3315503"/>
              <a:ext cx="334705" cy="56523"/>
            </a:xfrm>
            <a:custGeom>
              <a:rect b="b" l="l" r="r" t="t"/>
              <a:pathLst>
                <a:path extrusionOk="0" fill="none" h="3163" w="18730">
                  <a:moveTo>
                    <a:pt x="18729" y="3162"/>
                  </a:moveTo>
                  <a:lnTo>
                    <a:pt x="0" y="3162"/>
                  </a:lnTo>
                  <a:lnTo>
                    <a:pt x="0" y="0"/>
                  </a:lnTo>
                  <a:lnTo>
                    <a:pt x="18729" y="0"/>
                  </a:lnTo>
                  <a:lnTo>
                    <a:pt x="18729" y="316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1312779" y="3315503"/>
              <a:ext cx="334705" cy="56523"/>
            </a:xfrm>
            <a:custGeom>
              <a:rect b="b" l="l" r="r" t="t"/>
              <a:pathLst>
                <a:path extrusionOk="0" fill="none" h="3163" w="18730">
                  <a:moveTo>
                    <a:pt x="18730" y="0"/>
                  </a:moveTo>
                  <a:lnTo>
                    <a:pt x="18730" y="3162"/>
                  </a:lnTo>
                  <a:lnTo>
                    <a:pt x="0" y="3162"/>
                  </a:lnTo>
                  <a:lnTo>
                    <a:pt x="0" y="0"/>
                  </a:lnTo>
                  <a:lnTo>
                    <a:pt x="1873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1312779" y="3398080"/>
              <a:ext cx="334705" cy="645500"/>
            </a:xfrm>
            <a:custGeom>
              <a:rect b="b" l="l" r="r" t="t"/>
              <a:pathLst>
                <a:path extrusionOk="0" fill="none" h="36122" w="18730">
                  <a:moveTo>
                    <a:pt x="0" y="1"/>
                  </a:moveTo>
                  <a:lnTo>
                    <a:pt x="18730" y="1"/>
                  </a:lnTo>
                  <a:lnTo>
                    <a:pt x="18730" y="36122"/>
                  </a:lnTo>
                  <a:lnTo>
                    <a:pt x="0" y="361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1673556" y="3398080"/>
              <a:ext cx="334705" cy="645500"/>
            </a:xfrm>
            <a:custGeom>
              <a:rect b="b" l="l" r="r" t="t"/>
              <a:pathLst>
                <a:path extrusionOk="0" fill="none" h="36122" w="18730">
                  <a:moveTo>
                    <a:pt x="0" y="36122"/>
                  </a:moveTo>
                  <a:lnTo>
                    <a:pt x="0" y="1"/>
                  </a:lnTo>
                  <a:lnTo>
                    <a:pt x="18729" y="1"/>
                  </a:lnTo>
                  <a:lnTo>
                    <a:pt x="18729" y="36122"/>
                  </a:lnTo>
                  <a:lnTo>
                    <a:pt x="0" y="361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1308436" y="1726788"/>
              <a:ext cx="721555" cy="754168"/>
            </a:xfrm>
            <a:custGeom>
              <a:rect b="b" l="l" r="r" t="t"/>
              <a:pathLst>
                <a:path extrusionOk="0" h="42203" w="40378">
                  <a:moveTo>
                    <a:pt x="0" y="0"/>
                  </a:moveTo>
                  <a:lnTo>
                    <a:pt x="0" y="42202"/>
                  </a:lnTo>
                  <a:lnTo>
                    <a:pt x="40377" y="42202"/>
                  </a:lnTo>
                  <a:lnTo>
                    <a:pt x="403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1308436" y="1726788"/>
              <a:ext cx="721555" cy="754168"/>
            </a:xfrm>
            <a:custGeom>
              <a:rect b="b" l="l" r="r" t="t"/>
              <a:pathLst>
                <a:path extrusionOk="0" fill="none" h="42203" w="40378">
                  <a:moveTo>
                    <a:pt x="40377" y="42202"/>
                  </a:moveTo>
                  <a:lnTo>
                    <a:pt x="0" y="42202"/>
                  </a:lnTo>
                  <a:lnTo>
                    <a:pt x="0" y="0"/>
                  </a:lnTo>
                  <a:lnTo>
                    <a:pt x="40377" y="0"/>
                  </a:lnTo>
                  <a:lnTo>
                    <a:pt x="40377" y="4220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8"/>
            <p:cNvSpPr/>
            <p:nvPr/>
          </p:nvSpPr>
          <p:spPr>
            <a:xfrm>
              <a:off x="1312779" y="2480938"/>
              <a:ext cx="625932" cy="2180"/>
            </a:xfrm>
            <a:custGeom>
              <a:rect b="b" l="l" r="r" t="t"/>
              <a:pathLst>
                <a:path extrusionOk="0" h="122" w="35027">
                  <a:moveTo>
                    <a:pt x="0" y="0"/>
                  </a:moveTo>
                  <a:lnTo>
                    <a:pt x="0" y="122"/>
                  </a:lnTo>
                  <a:lnTo>
                    <a:pt x="18730" y="122"/>
                  </a:lnTo>
                  <a:lnTo>
                    <a:pt x="18730" y="0"/>
                  </a:lnTo>
                  <a:close/>
                  <a:moveTo>
                    <a:pt x="20189" y="0"/>
                  </a:moveTo>
                  <a:lnTo>
                    <a:pt x="20189" y="122"/>
                  </a:lnTo>
                  <a:lnTo>
                    <a:pt x="35026" y="122"/>
                  </a:lnTo>
                  <a:lnTo>
                    <a:pt x="35026" y="0"/>
                  </a:lnTo>
                  <a:close/>
                </a:path>
              </a:pathLst>
            </a:custGeom>
            <a:solidFill>
              <a:srgbClr val="EDD3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1312779" y="2480938"/>
              <a:ext cx="334705" cy="2180"/>
            </a:xfrm>
            <a:custGeom>
              <a:rect b="b" l="l" r="r" t="t"/>
              <a:pathLst>
                <a:path extrusionOk="0" fill="none" h="122" w="18730">
                  <a:moveTo>
                    <a:pt x="18730" y="0"/>
                  </a:moveTo>
                  <a:lnTo>
                    <a:pt x="0" y="0"/>
                  </a:lnTo>
                  <a:lnTo>
                    <a:pt x="0" y="122"/>
                  </a:lnTo>
                  <a:lnTo>
                    <a:pt x="18730" y="122"/>
                  </a:lnTo>
                  <a:lnTo>
                    <a:pt x="1873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1673556" y="2480938"/>
              <a:ext cx="265155" cy="2180"/>
            </a:xfrm>
            <a:custGeom>
              <a:rect b="b" l="l" r="r" t="t"/>
              <a:pathLst>
                <a:path extrusionOk="0" fill="none" h="122" w="14838">
                  <a:moveTo>
                    <a:pt x="14837" y="0"/>
                  </a:moveTo>
                  <a:lnTo>
                    <a:pt x="0" y="0"/>
                  </a:lnTo>
                  <a:lnTo>
                    <a:pt x="0" y="122"/>
                  </a:lnTo>
                  <a:lnTo>
                    <a:pt x="14837" y="122"/>
                  </a:lnTo>
                  <a:lnTo>
                    <a:pt x="1483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1312779" y="1755041"/>
              <a:ext cx="625932" cy="725915"/>
            </a:xfrm>
            <a:custGeom>
              <a:rect b="b" l="l" r="r" t="t"/>
              <a:pathLst>
                <a:path extrusionOk="0" h="40622" w="35027">
                  <a:moveTo>
                    <a:pt x="0" y="1"/>
                  </a:moveTo>
                  <a:lnTo>
                    <a:pt x="0" y="3041"/>
                  </a:lnTo>
                  <a:lnTo>
                    <a:pt x="122" y="3163"/>
                  </a:lnTo>
                  <a:lnTo>
                    <a:pt x="9608" y="3163"/>
                  </a:lnTo>
                  <a:lnTo>
                    <a:pt x="6446" y="1"/>
                  </a:lnTo>
                  <a:close/>
                  <a:moveTo>
                    <a:pt x="23229" y="1"/>
                  </a:moveTo>
                  <a:lnTo>
                    <a:pt x="26392" y="3163"/>
                  </a:lnTo>
                  <a:lnTo>
                    <a:pt x="27608" y="3163"/>
                  </a:lnTo>
                  <a:lnTo>
                    <a:pt x="24446" y="1"/>
                  </a:lnTo>
                  <a:close/>
                  <a:moveTo>
                    <a:pt x="26027" y="1"/>
                  </a:moveTo>
                  <a:lnTo>
                    <a:pt x="29189" y="3163"/>
                  </a:lnTo>
                  <a:lnTo>
                    <a:pt x="35026" y="3163"/>
                  </a:lnTo>
                  <a:lnTo>
                    <a:pt x="35026" y="1"/>
                  </a:lnTo>
                  <a:close/>
                  <a:moveTo>
                    <a:pt x="30648" y="4622"/>
                  </a:moveTo>
                  <a:lnTo>
                    <a:pt x="35026" y="9000"/>
                  </a:lnTo>
                  <a:lnTo>
                    <a:pt x="35026" y="4622"/>
                  </a:lnTo>
                  <a:close/>
                  <a:moveTo>
                    <a:pt x="27851" y="4622"/>
                  </a:moveTo>
                  <a:lnTo>
                    <a:pt x="35026" y="11798"/>
                  </a:lnTo>
                  <a:lnTo>
                    <a:pt x="35026" y="10460"/>
                  </a:lnTo>
                  <a:lnTo>
                    <a:pt x="29067" y="4622"/>
                  </a:lnTo>
                  <a:close/>
                  <a:moveTo>
                    <a:pt x="1581" y="4622"/>
                  </a:moveTo>
                  <a:lnTo>
                    <a:pt x="18730" y="21770"/>
                  </a:lnTo>
                  <a:lnTo>
                    <a:pt x="18730" y="12284"/>
                  </a:lnTo>
                  <a:lnTo>
                    <a:pt x="11068" y="4622"/>
                  </a:lnTo>
                  <a:close/>
                  <a:moveTo>
                    <a:pt x="20189" y="13743"/>
                  </a:moveTo>
                  <a:lnTo>
                    <a:pt x="20189" y="23230"/>
                  </a:lnTo>
                  <a:lnTo>
                    <a:pt x="35026" y="38067"/>
                  </a:lnTo>
                  <a:lnTo>
                    <a:pt x="35026" y="28459"/>
                  </a:lnTo>
                  <a:lnTo>
                    <a:pt x="20189" y="13743"/>
                  </a:lnTo>
                  <a:close/>
                  <a:moveTo>
                    <a:pt x="0" y="4622"/>
                  </a:moveTo>
                  <a:lnTo>
                    <a:pt x="0" y="40621"/>
                  </a:lnTo>
                  <a:lnTo>
                    <a:pt x="18730" y="40621"/>
                  </a:lnTo>
                  <a:lnTo>
                    <a:pt x="18730" y="23351"/>
                  </a:lnTo>
                  <a:lnTo>
                    <a:pt x="0" y="4622"/>
                  </a:lnTo>
                  <a:close/>
                  <a:moveTo>
                    <a:pt x="20189" y="24811"/>
                  </a:moveTo>
                  <a:lnTo>
                    <a:pt x="20189" y="40621"/>
                  </a:lnTo>
                  <a:lnTo>
                    <a:pt x="35026" y="40621"/>
                  </a:lnTo>
                  <a:lnTo>
                    <a:pt x="35026" y="39527"/>
                  </a:lnTo>
                  <a:lnTo>
                    <a:pt x="20189" y="24811"/>
                  </a:lnTo>
                  <a:close/>
                </a:path>
              </a:pathLst>
            </a:custGeom>
            <a:solidFill>
              <a:srgbClr val="FFE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1673556" y="2198395"/>
              <a:ext cx="265155" cy="282560"/>
            </a:xfrm>
            <a:custGeom>
              <a:rect b="b" l="l" r="r" t="t"/>
              <a:pathLst>
                <a:path extrusionOk="0" fill="none" h="15812" w="14838">
                  <a:moveTo>
                    <a:pt x="0" y="1"/>
                  </a:moveTo>
                  <a:lnTo>
                    <a:pt x="0" y="15811"/>
                  </a:lnTo>
                  <a:lnTo>
                    <a:pt x="14837" y="15811"/>
                  </a:lnTo>
                  <a:lnTo>
                    <a:pt x="14837" y="147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1673556" y="2000628"/>
              <a:ext cx="265155" cy="434688"/>
            </a:xfrm>
            <a:custGeom>
              <a:rect b="b" l="l" r="r" t="t"/>
              <a:pathLst>
                <a:path extrusionOk="0" fill="none" h="24325" w="14838">
                  <a:moveTo>
                    <a:pt x="0" y="0"/>
                  </a:moveTo>
                  <a:lnTo>
                    <a:pt x="0" y="9487"/>
                  </a:lnTo>
                  <a:lnTo>
                    <a:pt x="14837" y="24324"/>
                  </a:lnTo>
                  <a:lnTo>
                    <a:pt x="14837" y="147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1312779" y="1837636"/>
              <a:ext cx="334705" cy="643320"/>
            </a:xfrm>
            <a:custGeom>
              <a:rect b="b" l="l" r="r" t="t"/>
              <a:pathLst>
                <a:path extrusionOk="0" fill="none" h="36000" w="18730">
                  <a:moveTo>
                    <a:pt x="0" y="0"/>
                  </a:moveTo>
                  <a:lnTo>
                    <a:pt x="0" y="0"/>
                  </a:lnTo>
                  <a:lnTo>
                    <a:pt x="0" y="35999"/>
                  </a:lnTo>
                  <a:lnTo>
                    <a:pt x="18730" y="35999"/>
                  </a:lnTo>
                  <a:lnTo>
                    <a:pt x="18730" y="1872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1341031" y="1837636"/>
              <a:ext cx="306453" cy="306453"/>
            </a:xfrm>
            <a:custGeom>
              <a:rect b="b" l="l" r="r" t="t"/>
              <a:pathLst>
                <a:path extrusionOk="0" fill="none" h="17149" w="17149">
                  <a:moveTo>
                    <a:pt x="9487" y="0"/>
                  </a:moveTo>
                  <a:lnTo>
                    <a:pt x="0" y="0"/>
                  </a:lnTo>
                  <a:lnTo>
                    <a:pt x="17149" y="17148"/>
                  </a:lnTo>
                  <a:lnTo>
                    <a:pt x="17149" y="7662"/>
                  </a:lnTo>
                  <a:lnTo>
                    <a:pt x="94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1810458" y="1837636"/>
              <a:ext cx="128253" cy="128235"/>
            </a:xfrm>
            <a:custGeom>
              <a:rect b="b" l="l" r="r" t="t"/>
              <a:pathLst>
                <a:path extrusionOk="0" fill="none" h="7176" w="7177">
                  <a:moveTo>
                    <a:pt x="1217" y="0"/>
                  </a:moveTo>
                  <a:lnTo>
                    <a:pt x="1" y="0"/>
                  </a:lnTo>
                  <a:lnTo>
                    <a:pt x="7176" y="7176"/>
                  </a:lnTo>
                  <a:lnTo>
                    <a:pt x="7176" y="5838"/>
                  </a:lnTo>
                  <a:lnTo>
                    <a:pt x="121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1860458" y="1837636"/>
              <a:ext cx="78253" cy="78253"/>
            </a:xfrm>
            <a:custGeom>
              <a:rect b="b" l="l" r="r" t="t"/>
              <a:pathLst>
                <a:path extrusionOk="0" fill="none" h="4379" w="4379">
                  <a:moveTo>
                    <a:pt x="4378" y="0"/>
                  </a:moveTo>
                  <a:lnTo>
                    <a:pt x="0" y="0"/>
                  </a:lnTo>
                  <a:lnTo>
                    <a:pt x="4378" y="4378"/>
                  </a:lnTo>
                  <a:lnTo>
                    <a:pt x="437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8"/>
            <p:cNvSpPr/>
            <p:nvPr/>
          </p:nvSpPr>
          <p:spPr>
            <a:xfrm>
              <a:off x="1312779" y="1755041"/>
              <a:ext cx="171713" cy="56523"/>
            </a:xfrm>
            <a:custGeom>
              <a:rect b="b" l="l" r="r" t="t"/>
              <a:pathLst>
                <a:path extrusionOk="0" fill="none" h="3163" w="9609">
                  <a:moveTo>
                    <a:pt x="6446" y="1"/>
                  </a:moveTo>
                  <a:lnTo>
                    <a:pt x="0" y="1"/>
                  </a:lnTo>
                  <a:lnTo>
                    <a:pt x="0" y="3041"/>
                  </a:lnTo>
                  <a:lnTo>
                    <a:pt x="122" y="3163"/>
                  </a:lnTo>
                  <a:lnTo>
                    <a:pt x="9608" y="3163"/>
                  </a:lnTo>
                  <a:lnTo>
                    <a:pt x="644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1727881" y="1755041"/>
              <a:ext cx="78253" cy="56523"/>
            </a:xfrm>
            <a:custGeom>
              <a:rect b="b" l="l" r="r" t="t"/>
              <a:pathLst>
                <a:path extrusionOk="0" fill="none" h="3163" w="4379">
                  <a:moveTo>
                    <a:pt x="1217" y="1"/>
                  </a:moveTo>
                  <a:lnTo>
                    <a:pt x="0" y="1"/>
                  </a:lnTo>
                  <a:lnTo>
                    <a:pt x="3163" y="3163"/>
                  </a:lnTo>
                  <a:lnTo>
                    <a:pt x="4379" y="3163"/>
                  </a:lnTo>
                  <a:lnTo>
                    <a:pt x="121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1777863" y="1755041"/>
              <a:ext cx="160848" cy="56523"/>
            </a:xfrm>
            <a:custGeom>
              <a:rect b="b" l="l" r="r" t="t"/>
              <a:pathLst>
                <a:path extrusionOk="0" fill="none" h="3163" w="9001">
                  <a:moveTo>
                    <a:pt x="9000" y="1"/>
                  </a:moveTo>
                  <a:lnTo>
                    <a:pt x="1" y="1"/>
                  </a:lnTo>
                  <a:lnTo>
                    <a:pt x="3163" y="3163"/>
                  </a:lnTo>
                  <a:lnTo>
                    <a:pt x="9000" y="3163"/>
                  </a:lnTo>
                  <a:lnTo>
                    <a:pt x="900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1286688" y="1728968"/>
              <a:ext cx="747645" cy="780240"/>
            </a:xfrm>
            <a:custGeom>
              <a:rect b="b" l="l" r="r" t="t"/>
              <a:pathLst>
                <a:path extrusionOk="0" h="43662" w="41838">
                  <a:moveTo>
                    <a:pt x="20190" y="1460"/>
                  </a:moveTo>
                  <a:lnTo>
                    <a:pt x="20190" y="4622"/>
                  </a:lnTo>
                  <a:lnTo>
                    <a:pt x="1460" y="4622"/>
                  </a:lnTo>
                  <a:lnTo>
                    <a:pt x="1460" y="1460"/>
                  </a:lnTo>
                  <a:close/>
                  <a:moveTo>
                    <a:pt x="40378" y="1460"/>
                  </a:moveTo>
                  <a:lnTo>
                    <a:pt x="40378" y="4622"/>
                  </a:lnTo>
                  <a:lnTo>
                    <a:pt x="21649" y="4622"/>
                  </a:lnTo>
                  <a:lnTo>
                    <a:pt x="21649" y="1460"/>
                  </a:lnTo>
                  <a:close/>
                  <a:moveTo>
                    <a:pt x="20190" y="6081"/>
                  </a:moveTo>
                  <a:lnTo>
                    <a:pt x="20190" y="42202"/>
                  </a:lnTo>
                  <a:lnTo>
                    <a:pt x="1460" y="42202"/>
                  </a:lnTo>
                  <a:lnTo>
                    <a:pt x="1460" y="6081"/>
                  </a:lnTo>
                  <a:close/>
                  <a:moveTo>
                    <a:pt x="40378" y="6081"/>
                  </a:moveTo>
                  <a:lnTo>
                    <a:pt x="40378" y="42202"/>
                  </a:lnTo>
                  <a:lnTo>
                    <a:pt x="21649" y="42202"/>
                  </a:lnTo>
                  <a:lnTo>
                    <a:pt x="21649" y="6081"/>
                  </a:lnTo>
                  <a:close/>
                  <a:moveTo>
                    <a:pt x="1" y="0"/>
                  </a:moveTo>
                  <a:lnTo>
                    <a:pt x="1" y="43661"/>
                  </a:lnTo>
                  <a:lnTo>
                    <a:pt x="41838" y="43661"/>
                  </a:lnTo>
                  <a:lnTo>
                    <a:pt x="4183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1286688" y="1728968"/>
              <a:ext cx="747645" cy="780240"/>
            </a:xfrm>
            <a:custGeom>
              <a:rect b="b" l="l" r="r" t="t"/>
              <a:pathLst>
                <a:path extrusionOk="0" fill="none" h="43662" w="41838">
                  <a:moveTo>
                    <a:pt x="1" y="0"/>
                  </a:moveTo>
                  <a:lnTo>
                    <a:pt x="1" y="43661"/>
                  </a:lnTo>
                  <a:lnTo>
                    <a:pt x="41838" y="43661"/>
                  </a:lnTo>
                  <a:lnTo>
                    <a:pt x="41838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1673556" y="1755041"/>
              <a:ext cx="334705" cy="56523"/>
            </a:xfrm>
            <a:custGeom>
              <a:rect b="b" l="l" r="r" t="t"/>
              <a:pathLst>
                <a:path extrusionOk="0" fill="none" h="3163" w="18730">
                  <a:moveTo>
                    <a:pt x="18729" y="3163"/>
                  </a:moveTo>
                  <a:lnTo>
                    <a:pt x="0" y="3163"/>
                  </a:lnTo>
                  <a:lnTo>
                    <a:pt x="0" y="1"/>
                  </a:lnTo>
                  <a:lnTo>
                    <a:pt x="18729" y="1"/>
                  </a:lnTo>
                  <a:lnTo>
                    <a:pt x="18729" y="316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1312779" y="1755041"/>
              <a:ext cx="334705" cy="56523"/>
            </a:xfrm>
            <a:custGeom>
              <a:rect b="b" l="l" r="r" t="t"/>
              <a:pathLst>
                <a:path extrusionOk="0" fill="none" h="3163" w="18730">
                  <a:moveTo>
                    <a:pt x="18730" y="1"/>
                  </a:moveTo>
                  <a:lnTo>
                    <a:pt x="18730" y="3163"/>
                  </a:lnTo>
                  <a:lnTo>
                    <a:pt x="0" y="3163"/>
                  </a:lnTo>
                  <a:lnTo>
                    <a:pt x="0" y="1"/>
                  </a:lnTo>
                  <a:lnTo>
                    <a:pt x="1873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1312779" y="1837636"/>
              <a:ext cx="334705" cy="645482"/>
            </a:xfrm>
            <a:custGeom>
              <a:rect b="b" l="l" r="r" t="t"/>
              <a:pathLst>
                <a:path extrusionOk="0" fill="none" h="36121" w="18730">
                  <a:moveTo>
                    <a:pt x="0" y="0"/>
                  </a:moveTo>
                  <a:lnTo>
                    <a:pt x="18730" y="0"/>
                  </a:lnTo>
                  <a:lnTo>
                    <a:pt x="18730" y="36121"/>
                  </a:lnTo>
                  <a:lnTo>
                    <a:pt x="0" y="3612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1673556" y="1837636"/>
              <a:ext cx="334705" cy="645482"/>
            </a:xfrm>
            <a:custGeom>
              <a:rect b="b" l="l" r="r" t="t"/>
              <a:pathLst>
                <a:path extrusionOk="0" fill="none" h="36121" w="18730">
                  <a:moveTo>
                    <a:pt x="0" y="36121"/>
                  </a:moveTo>
                  <a:lnTo>
                    <a:pt x="0" y="0"/>
                  </a:lnTo>
                  <a:lnTo>
                    <a:pt x="18729" y="0"/>
                  </a:lnTo>
                  <a:lnTo>
                    <a:pt x="18729" y="36121"/>
                  </a:lnTo>
                  <a:lnTo>
                    <a:pt x="0" y="3612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>
              <a:off x="2729780" y="1726788"/>
              <a:ext cx="356453" cy="754168"/>
            </a:xfrm>
            <a:custGeom>
              <a:rect b="b" l="l" r="r" t="t"/>
              <a:pathLst>
                <a:path extrusionOk="0" h="42203" w="19947">
                  <a:moveTo>
                    <a:pt x="1" y="0"/>
                  </a:moveTo>
                  <a:lnTo>
                    <a:pt x="1" y="42202"/>
                  </a:lnTo>
                  <a:lnTo>
                    <a:pt x="19946" y="42202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2729780" y="1726788"/>
              <a:ext cx="356453" cy="754168"/>
            </a:xfrm>
            <a:custGeom>
              <a:rect b="b" l="l" r="r" t="t"/>
              <a:pathLst>
                <a:path extrusionOk="0" fill="none" h="42203" w="19947">
                  <a:moveTo>
                    <a:pt x="19946" y="42202"/>
                  </a:moveTo>
                  <a:lnTo>
                    <a:pt x="1" y="42202"/>
                  </a:lnTo>
                  <a:lnTo>
                    <a:pt x="1" y="0"/>
                  </a:lnTo>
                  <a:lnTo>
                    <a:pt x="19946" y="0"/>
                  </a:lnTo>
                  <a:lnTo>
                    <a:pt x="19946" y="4220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2721095" y="1741996"/>
              <a:ext cx="356435" cy="754168"/>
            </a:xfrm>
            <a:custGeom>
              <a:rect b="b" l="l" r="r" t="t"/>
              <a:pathLst>
                <a:path extrusionOk="0" h="42203" w="19946">
                  <a:moveTo>
                    <a:pt x="0" y="1"/>
                  </a:moveTo>
                  <a:lnTo>
                    <a:pt x="0" y="42203"/>
                  </a:lnTo>
                  <a:lnTo>
                    <a:pt x="19946" y="42203"/>
                  </a:lnTo>
                  <a:lnTo>
                    <a:pt x="19946" y="41351"/>
                  </a:lnTo>
                  <a:lnTo>
                    <a:pt x="487" y="41351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EDD3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2721095" y="1741996"/>
              <a:ext cx="356435" cy="754168"/>
            </a:xfrm>
            <a:custGeom>
              <a:rect b="b" l="l" r="r" t="t"/>
              <a:pathLst>
                <a:path extrusionOk="0" fill="none" h="42203" w="19946">
                  <a:moveTo>
                    <a:pt x="487" y="1"/>
                  </a:moveTo>
                  <a:lnTo>
                    <a:pt x="0" y="1"/>
                  </a:lnTo>
                  <a:lnTo>
                    <a:pt x="0" y="42203"/>
                  </a:lnTo>
                  <a:lnTo>
                    <a:pt x="19946" y="42203"/>
                  </a:lnTo>
                  <a:lnTo>
                    <a:pt x="19946" y="41351"/>
                  </a:lnTo>
                  <a:lnTo>
                    <a:pt x="487" y="41351"/>
                  </a:lnTo>
                  <a:lnTo>
                    <a:pt x="48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8"/>
            <p:cNvSpPr/>
            <p:nvPr/>
          </p:nvSpPr>
          <p:spPr>
            <a:xfrm>
              <a:off x="2729780" y="1741996"/>
              <a:ext cx="347750" cy="738960"/>
            </a:xfrm>
            <a:custGeom>
              <a:rect b="b" l="l" r="r" t="t"/>
              <a:pathLst>
                <a:path extrusionOk="0" h="41352" w="19460">
                  <a:moveTo>
                    <a:pt x="1" y="1"/>
                  </a:moveTo>
                  <a:lnTo>
                    <a:pt x="1" y="41351"/>
                  </a:lnTo>
                  <a:lnTo>
                    <a:pt x="19460" y="41351"/>
                  </a:lnTo>
                  <a:lnTo>
                    <a:pt x="19460" y="1"/>
                  </a:lnTo>
                  <a:close/>
                </a:path>
              </a:pathLst>
            </a:custGeom>
            <a:solidFill>
              <a:srgbClr val="FFE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8"/>
            <p:cNvSpPr/>
            <p:nvPr/>
          </p:nvSpPr>
          <p:spPr>
            <a:xfrm>
              <a:off x="2729780" y="1741996"/>
              <a:ext cx="347750" cy="738960"/>
            </a:xfrm>
            <a:custGeom>
              <a:rect b="b" l="l" r="r" t="t"/>
              <a:pathLst>
                <a:path extrusionOk="0" fill="none" h="41352" w="19460">
                  <a:moveTo>
                    <a:pt x="19460" y="1"/>
                  </a:moveTo>
                  <a:lnTo>
                    <a:pt x="1" y="1"/>
                  </a:lnTo>
                  <a:lnTo>
                    <a:pt x="1" y="41351"/>
                  </a:lnTo>
                  <a:lnTo>
                    <a:pt x="19460" y="41351"/>
                  </a:lnTo>
                  <a:lnTo>
                    <a:pt x="1946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8"/>
            <p:cNvSpPr/>
            <p:nvPr/>
          </p:nvSpPr>
          <p:spPr>
            <a:xfrm>
              <a:off x="2708050" y="1728968"/>
              <a:ext cx="382525" cy="780240"/>
            </a:xfrm>
            <a:custGeom>
              <a:rect b="b" l="l" r="r" t="t"/>
              <a:pathLst>
                <a:path extrusionOk="0" h="43662" w="21406">
                  <a:moveTo>
                    <a:pt x="20189" y="1460"/>
                  </a:moveTo>
                  <a:lnTo>
                    <a:pt x="20189" y="4622"/>
                  </a:lnTo>
                  <a:lnTo>
                    <a:pt x="1460" y="4622"/>
                  </a:lnTo>
                  <a:lnTo>
                    <a:pt x="1460" y="1460"/>
                  </a:lnTo>
                  <a:close/>
                  <a:moveTo>
                    <a:pt x="20189" y="6081"/>
                  </a:moveTo>
                  <a:lnTo>
                    <a:pt x="20189" y="42202"/>
                  </a:lnTo>
                  <a:lnTo>
                    <a:pt x="1460" y="42202"/>
                  </a:lnTo>
                  <a:lnTo>
                    <a:pt x="1460" y="6081"/>
                  </a:lnTo>
                  <a:close/>
                  <a:moveTo>
                    <a:pt x="1" y="0"/>
                  </a:moveTo>
                  <a:lnTo>
                    <a:pt x="1" y="43661"/>
                  </a:lnTo>
                  <a:lnTo>
                    <a:pt x="21405" y="43661"/>
                  </a:lnTo>
                  <a:lnTo>
                    <a:pt x="214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2716735" y="3287250"/>
              <a:ext cx="360795" cy="239083"/>
            </a:xfrm>
            <a:custGeom>
              <a:rect b="b" l="l" r="r" t="t"/>
              <a:pathLst>
                <a:path extrusionOk="0" h="13379" w="20190">
                  <a:moveTo>
                    <a:pt x="1" y="0"/>
                  </a:moveTo>
                  <a:lnTo>
                    <a:pt x="1" y="13378"/>
                  </a:lnTo>
                  <a:lnTo>
                    <a:pt x="20190" y="13378"/>
                  </a:lnTo>
                  <a:lnTo>
                    <a:pt x="20190" y="0"/>
                  </a:lnTo>
                  <a:close/>
                </a:path>
              </a:pathLst>
            </a:custGeom>
            <a:solidFill>
              <a:srgbClr val="EDD3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2716735" y="3287250"/>
              <a:ext cx="360795" cy="239083"/>
            </a:xfrm>
            <a:custGeom>
              <a:rect b="b" l="l" r="r" t="t"/>
              <a:pathLst>
                <a:path extrusionOk="0" fill="none" h="13379" w="20190">
                  <a:moveTo>
                    <a:pt x="20190" y="0"/>
                  </a:moveTo>
                  <a:lnTo>
                    <a:pt x="1" y="0"/>
                  </a:lnTo>
                  <a:lnTo>
                    <a:pt x="1" y="13378"/>
                  </a:lnTo>
                  <a:lnTo>
                    <a:pt x="20190" y="13378"/>
                  </a:lnTo>
                  <a:lnTo>
                    <a:pt x="2019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2708050" y="3289412"/>
              <a:ext cx="382525" cy="1073647"/>
            </a:xfrm>
            <a:custGeom>
              <a:rect b="b" l="l" r="r" t="t"/>
              <a:pathLst>
                <a:path extrusionOk="0" h="60081" w="21406">
                  <a:moveTo>
                    <a:pt x="20189" y="1582"/>
                  </a:moveTo>
                  <a:lnTo>
                    <a:pt x="20189" y="8149"/>
                  </a:lnTo>
                  <a:lnTo>
                    <a:pt x="1460" y="8149"/>
                  </a:lnTo>
                  <a:lnTo>
                    <a:pt x="1460" y="1582"/>
                  </a:lnTo>
                  <a:close/>
                  <a:moveTo>
                    <a:pt x="1" y="1"/>
                  </a:moveTo>
                  <a:lnTo>
                    <a:pt x="1" y="60081"/>
                  </a:lnTo>
                  <a:lnTo>
                    <a:pt x="21405" y="60081"/>
                  </a:lnTo>
                  <a:lnTo>
                    <a:pt x="2140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8"/>
            <p:cNvSpPr/>
            <p:nvPr/>
          </p:nvSpPr>
          <p:spPr>
            <a:xfrm>
              <a:off x="1060669" y="1429038"/>
              <a:ext cx="1393127" cy="2938364"/>
            </a:xfrm>
            <a:custGeom>
              <a:rect b="b" l="l" r="r" t="t"/>
              <a:pathLst>
                <a:path extrusionOk="0" h="164430" w="77959">
                  <a:moveTo>
                    <a:pt x="54607" y="1"/>
                  </a:moveTo>
                  <a:lnTo>
                    <a:pt x="54607" y="64216"/>
                  </a:lnTo>
                  <a:lnTo>
                    <a:pt x="1" y="64094"/>
                  </a:lnTo>
                  <a:lnTo>
                    <a:pt x="1" y="101066"/>
                  </a:lnTo>
                  <a:lnTo>
                    <a:pt x="54607" y="100945"/>
                  </a:lnTo>
                  <a:lnTo>
                    <a:pt x="54607" y="164430"/>
                  </a:lnTo>
                  <a:lnTo>
                    <a:pt x="77958" y="164430"/>
                  </a:lnTo>
                  <a:lnTo>
                    <a:pt x="77958" y="1"/>
                  </a:lnTo>
                  <a:close/>
                </a:path>
              </a:pathLst>
            </a:custGeom>
            <a:solidFill>
              <a:srgbClr val="CD4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8"/>
            <p:cNvSpPr/>
            <p:nvPr/>
          </p:nvSpPr>
          <p:spPr>
            <a:xfrm>
              <a:off x="1060669" y="1429038"/>
              <a:ext cx="1393127" cy="2938364"/>
            </a:xfrm>
            <a:custGeom>
              <a:rect b="b" l="l" r="r" t="t"/>
              <a:pathLst>
                <a:path extrusionOk="0" fill="none" h="164430" w="77959">
                  <a:moveTo>
                    <a:pt x="77958" y="164430"/>
                  </a:moveTo>
                  <a:lnTo>
                    <a:pt x="54607" y="164430"/>
                  </a:lnTo>
                  <a:lnTo>
                    <a:pt x="54607" y="100945"/>
                  </a:lnTo>
                  <a:lnTo>
                    <a:pt x="1" y="101066"/>
                  </a:lnTo>
                  <a:lnTo>
                    <a:pt x="1" y="64094"/>
                  </a:lnTo>
                  <a:lnTo>
                    <a:pt x="54607" y="64216"/>
                  </a:lnTo>
                  <a:lnTo>
                    <a:pt x="54607" y="1"/>
                  </a:lnTo>
                  <a:lnTo>
                    <a:pt x="77958" y="1"/>
                  </a:lnTo>
                  <a:lnTo>
                    <a:pt x="77958" y="16443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2034316" y="1483381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3"/>
                  </a:moveTo>
                  <a:lnTo>
                    <a:pt x="547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2034316" y="1483381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852" y="2797"/>
                  </a:moveTo>
                  <a:lnTo>
                    <a:pt x="1" y="2797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797"/>
                  </a:lnTo>
                  <a:lnTo>
                    <a:pt x="852" y="2797"/>
                  </a:lnTo>
                  <a:lnTo>
                    <a:pt x="852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2038658" y="1487723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1"/>
                  </a:moveTo>
                  <a:lnTo>
                    <a:pt x="244" y="2311"/>
                  </a:lnTo>
                  <a:lnTo>
                    <a:pt x="366" y="2311"/>
                  </a:lnTo>
                  <a:lnTo>
                    <a:pt x="5231" y="2311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8"/>
            <p:cNvSpPr/>
            <p:nvPr/>
          </p:nvSpPr>
          <p:spPr>
            <a:xfrm>
              <a:off x="2132118" y="148338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8"/>
            <p:cNvSpPr/>
            <p:nvPr/>
          </p:nvSpPr>
          <p:spPr>
            <a:xfrm>
              <a:off x="2132118" y="1483381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9" y="2797"/>
                  </a:moveTo>
                  <a:lnTo>
                    <a:pt x="1" y="2797"/>
                  </a:lnTo>
                  <a:lnTo>
                    <a:pt x="1" y="0"/>
                  </a:lnTo>
                  <a:lnTo>
                    <a:pt x="8879" y="0"/>
                  </a:lnTo>
                  <a:lnTo>
                    <a:pt x="8879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2138641" y="1487723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8"/>
            <p:cNvSpPr/>
            <p:nvPr/>
          </p:nvSpPr>
          <p:spPr>
            <a:xfrm>
              <a:off x="2286426" y="148338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8"/>
            <p:cNvSpPr/>
            <p:nvPr/>
          </p:nvSpPr>
          <p:spPr>
            <a:xfrm>
              <a:off x="2286426" y="1483381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3771" y="2797"/>
                  </a:moveTo>
                  <a:lnTo>
                    <a:pt x="3527" y="2797"/>
                  </a:lnTo>
                  <a:lnTo>
                    <a:pt x="3527" y="2797"/>
                  </a:lnTo>
                  <a:lnTo>
                    <a:pt x="0" y="2797"/>
                  </a:lnTo>
                  <a:lnTo>
                    <a:pt x="0" y="0"/>
                  </a:lnTo>
                  <a:lnTo>
                    <a:pt x="8879" y="0"/>
                  </a:lnTo>
                  <a:lnTo>
                    <a:pt x="8879" y="2797"/>
                  </a:lnTo>
                  <a:lnTo>
                    <a:pt x="3892" y="2797"/>
                  </a:lnTo>
                  <a:lnTo>
                    <a:pt x="3771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8"/>
            <p:cNvSpPr/>
            <p:nvPr/>
          </p:nvSpPr>
          <p:spPr>
            <a:xfrm>
              <a:off x="2290768" y="1487723"/>
              <a:ext cx="149983" cy="41315"/>
            </a:xfrm>
            <a:custGeom>
              <a:rect b="b" l="l" r="r" t="t"/>
              <a:pathLst>
                <a:path extrusionOk="0" fill="none" h="2312" w="8393">
                  <a:moveTo>
                    <a:pt x="3528" y="2311"/>
                  </a:moveTo>
                  <a:lnTo>
                    <a:pt x="8392" y="2311"/>
                  </a:lnTo>
                  <a:lnTo>
                    <a:pt x="8392" y="0"/>
                  </a:lnTo>
                  <a:lnTo>
                    <a:pt x="1" y="0"/>
                  </a:lnTo>
                  <a:lnTo>
                    <a:pt x="1" y="2311"/>
                  </a:lnTo>
                  <a:lnTo>
                    <a:pt x="3528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8"/>
            <p:cNvSpPr/>
            <p:nvPr/>
          </p:nvSpPr>
          <p:spPr>
            <a:xfrm>
              <a:off x="2440733" y="1483381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3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52" y="279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8"/>
            <p:cNvSpPr/>
            <p:nvPr/>
          </p:nvSpPr>
          <p:spPr>
            <a:xfrm>
              <a:off x="2440733" y="1483381"/>
              <a:ext cx="15225" cy="50000"/>
            </a:xfrm>
            <a:custGeom>
              <a:rect b="b" l="l" r="r" t="t"/>
              <a:pathLst>
                <a:path extrusionOk="0" fill="none" h="2798" w="852">
                  <a:moveTo>
                    <a:pt x="852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52" y="0"/>
                  </a:lnTo>
                  <a:lnTo>
                    <a:pt x="852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2445075" y="1487723"/>
              <a:ext cx="6540" cy="41315"/>
            </a:xfrm>
            <a:custGeom>
              <a:rect b="b" l="l" r="r" t="t"/>
              <a:pathLst>
                <a:path extrusionOk="0" fill="none" h="2312" w="366">
                  <a:moveTo>
                    <a:pt x="1" y="2311"/>
                  </a:moveTo>
                  <a:lnTo>
                    <a:pt x="366" y="2311"/>
                  </a:lnTo>
                  <a:lnTo>
                    <a:pt x="366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8"/>
            <p:cNvSpPr/>
            <p:nvPr/>
          </p:nvSpPr>
          <p:spPr>
            <a:xfrm>
              <a:off x="2043018" y="152902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432"/>
                  </a:lnTo>
                  <a:lnTo>
                    <a:pt x="365" y="2432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8" y="2797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8"/>
            <p:cNvSpPr/>
            <p:nvPr/>
          </p:nvSpPr>
          <p:spPr>
            <a:xfrm>
              <a:off x="2043018" y="1529021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8"/>
            <p:cNvSpPr/>
            <p:nvPr/>
          </p:nvSpPr>
          <p:spPr>
            <a:xfrm>
              <a:off x="2049541" y="1533363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89"/>
                  </a:moveTo>
                  <a:lnTo>
                    <a:pt x="8270" y="2189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2043018" y="1529021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1" y="243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2043018" y="1529021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351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8"/>
            <p:cNvSpPr/>
            <p:nvPr/>
          </p:nvSpPr>
          <p:spPr>
            <a:xfrm>
              <a:off x="2132118" y="1529021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8"/>
            <p:cNvSpPr/>
            <p:nvPr/>
          </p:nvSpPr>
          <p:spPr>
            <a:xfrm>
              <a:off x="2132118" y="1529021"/>
              <a:ext cx="69568" cy="4360"/>
            </a:xfrm>
            <a:custGeom>
              <a:rect b="b" l="l" r="r" t="t"/>
              <a:pathLst>
                <a:path extrusionOk="0" fill="none" h="244" w="3893">
                  <a:moveTo>
                    <a:pt x="3771" y="243"/>
                  </a:moveTo>
                  <a:lnTo>
                    <a:pt x="1" y="243"/>
                  </a:lnTo>
                  <a:lnTo>
                    <a:pt x="1" y="0"/>
                  </a:lnTo>
                  <a:lnTo>
                    <a:pt x="122" y="0"/>
                  </a:lnTo>
                  <a:lnTo>
                    <a:pt x="3892" y="0"/>
                  </a:lnTo>
                  <a:lnTo>
                    <a:pt x="3892" y="243"/>
                  </a:lnTo>
                  <a:lnTo>
                    <a:pt x="3771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2197326" y="1529021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3"/>
                  </a:moveTo>
                  <a:lnTo>
                    <a:pt x="8513" y="2432"/>
                  </a:lnTo>
                  <a:lnTo>
                    <a:pt x="243" y="2432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2197326" y="1529021"/>
              <a:ext cx="156488" cy="50000"/>
            </a:xfrm>
            <a:custGeom>
              <a:rect b="b" l="l" r="r" t="t"/>
              <a:pathLst>
                <a:path extrusionOk="0" fill="none" h="2798" w="8757">
                  <a:moveTo>
                    <a:pt x="510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4986" y="0"/>
                  </a:lnTo>
                  <a:lnTo>
                    <a:pt x="5108" y="0"/>
                  </a:lnTo>
                  <a:lnTo>
                    <a:pt x="5230" y="0"/>
                  </a:lnTo>
                  <a:lnTo>
                    <a:pt x="5230" y="0"/>
                  </a:lnTo>
                  <a:lnTo>
                    <a:pt x="8757" y="0"/>
                  </a:lnTo>
                  <a:lnTo>
                    <a:pt x="8757" y="2797"/>
                  </a:lnTo>
                  <a:lnTo>
                    <a:pt x="510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2201668" y="1533363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4987" y="2189"/>
                  </a:moveTo>
                  <a:lnTo>
                    <a:pt x="8270" y="2189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89"/>
                  </a:lnTo>
                  <a:lnTo>
                    <a:pt x="4987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2197326" y="1529021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2197326" y="1529021"/>
              <a:ext cx="93460" cy="4360"/>
            </a:xfrm>
            <a:custGeom>
              <a:rect b="b" l="l" r="r" t="t"/>
              <a:pathLst>
                <a:path extrusionOk="0" fill="none" h="244" w="5230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5230" y="0"/>
                  </a:lnTo>
                  <a:lnTo>
                    <a:pt x="5230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2286426" y="1529021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2286426" y="1529021"/>
              <a:ext cx="67388" cy="4360"/>
            </a:xfrm>
            <a:custGeom>
              <a:rect b="b" l="l" r="r" t="t"/>
              <a:pathLst>
                <a:path extrusionOk="0" fill="none" h="244" w="3771">
                  <a:moveTo>
                    <a:pt x="3649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3771" y="0"/>
                  </a:lnTo>
                  <a:lnTo>
                    <a:pt x="3771" y="243"/>
                  </a:lnTo>
                  <a:lnTo>
                    <a:pt x="3649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2351633" y="1529021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3"/>
                  </a:moveTo>
                  <a:lnTo>
                    <a:pt x="5595" y="2432"/>
                  </a:lnTo>
                  <a:lnTo>
                    <a:pt x="243" y="2432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2351633" y="1529021"/>
              <a:ext cx="104325" cy="50000"/>
            </a:xfrm>
            <a:custGeom>
              <a:rect b="b" l="l" r="r" t="t"/>
              <a:pathLst>
                <a:path extrusionOk="0" fill="none" h="2798" w="5838">
                  <a:moveTo>
                    <a:pt x="583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5838" y="0"/>
                  </a:lnTo>
                  <a:lnTo>
                    <a:pt x="583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8"/>
            <p:cNvSpPr/>
            <p:nvPr/>
          </p:nvSpPr>
          <p:spPr>
            <a:xfrm>
              <a:off x="2355976" y="1533363"/>
              <a:ext cx="95640" cy="39135"/>
            </a:xfrm>
            <a:custGeom>
              <a:rect b="b" l="l" r="r" t="t"/>
              <a:pathLst>
                <a:path extrusionOk="0" fill="none" h="2190" w="5352">
                  <a:moveTo>
                    <a:pt x="0" y="2189"/>
                  </a:moveTo>
                  <a:lnTo>
                    <a:pt x="5352" y="2189"/>
                  </a:lnTo>
                  <a:lnTo>
                    <a:pt x="5352" y="0"/>
                  </a:lnTo>
                  <a:lnTo>
                    <a:pt x="0" y="0"/>
                  </a:lnTo>
                  <a:lnTo>
                    <a:pt x="0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2351633" y="1529021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2351633" y="1529021"/>
              <a:ext cx="93460" cy="4360"/>
            </a:xfrm>
            <a:custGeom>
              <a:rect b="b" l="l" r="r" t="t"/>
              <a:pathLst>
                <a:path extrusionOk="0" fill="none" h="244" w="5230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5230" y="0"/>
                  </a:lnTo>
                  <a:lnTo>
                    <a:pt x="5230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2440733" y="1529021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3"/>
                  </a:lnTo>
                  <a:lnTo>
                    <a:pt x="852" y="243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2440733" y="1529021"/>
              <a:ext cx="15225" cy="4360"/>
            </a:xfrm>
            <a:custGeom>
              <a:rect b="b" l="l" r="r" t="t"/>
              <a:pathLst>
                <a:path extrusionOk="0" fill="none" h="244" w="852">
                  <a:moveTo>
                    <a:pt x="730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852" y="0"/>
                  </a:lnTo>
                  <a:lnTo>
                    <a:pt x="852" y="243"/>
                  </a:lnTo>
                  <a:lnTo>
                    <a:pt x="730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2034316" y="1572481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365"/>
                  </a:moveTo>
                  <a:lnTo>
                    <a:pt x="5474" y="2554"/>
                  </a:lnTo>
                  <a:lnTo>
                    <a:pt x="244" y="2554"/>
                  </a:lnTo>
                  <a:lnTo>
                    <a:pt x="244" y="365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2034316" y="1572481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5838" y="2798"/>
                  </a:moveTo>
                  <a:lnTo>
                    <a:pt x="1" y="2798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2038658" y="1579003"/>
              <a:ext cx="93478" cy="39135"/>
            </a:xfrm>
            <a:custGeom>
              <a:rect b="b" l="l" r="r" t="t"/>
              <a:pathLst>
                <a:path extrusionOk="0" fill="none" h="2190" w="5231">
                  <a:moveTo>
                    <a:pt x="1" y="2189"/>
                  </a:moveTo>
                  <a:lnTo>
                    <a:pt x="5231" y="2189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2043018" y="1572481"/>
              <a:ext cx="95640" cy="6540"/>
            </a:xfrm>
            <a:custGeom>
              <a:rect b="b" l="l" r="r" t="t"/>
              <a:pathLst>
                <a:path extrusionOk="0" h="366" w="5352">
                  <a:moveTo>
                    <a:pt x="0" y="0"/>
                  </a:moveTo>
                  <a:lnTo>
                    <a:pt x="0" y="365"/>
                  </a:lnTo>
                  <a:lnTo>
                    <a:pt x="5351" y="365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2043018" y="1572481"/>
              <a:ext cx="95640" cy="6540"/>
            </a:xfrm>
            <a:custGeom>
              <a:rect b="b" l="l" r="r" t="t"/>
              <a:pathLst>
                <a:path extrusionOk="0" fill="none" h="366" w="5352">
                  <a:moveTo>
                    <a:pt x="5108" y="365"/>
                  </a:moveTo>
                  <a:lnTo>
                    <a:pt x="0" y="365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365"/>
                  </a:lnTo>
                  <a:lnTo>
                    <a:pt x="5108" y="36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2132118" y="157248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365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365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2132118" y="1572481"/>
              <a:ext cx="69568" cy="6540"/>
            </a:xfrm>
            <a:custGeom>
              <a:rect b="b" l="l" r="r" t="t"/>
              <a:pathLst>
                <a:path extrusionOk="0" h="366" w="3893">
                  <a:moveTo>
                    <a:pt x="1" y="0"/>
                  </a:moveTo>
                  <a:lnTo>
                    <a:pt x="1" y="365"/>
                  </a:lnTo>
                  <a:lnTo>
                    <a:pt x="3892" y="365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2197326" y="1572481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0"/>
                  </a:moveTo>
                  <a:lnTo>
                    <a:pt x="0" y="365"/>
                  </a:lnTo>
                  <a:lnTo>
                    <a:pt x="5230" y="365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2286426" y="157248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365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365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2286426" y="1572481"/>
              <a:ext cx="67388" cy="6540"/>
            </a:xfrm>
            <a:custGeom>
              <a:rect b="b" l="l" r="r" t="t"/>
              <a:pathLst>
                <a:path extrusionOk="0" h="366" w="3771">
                  <a:moveTo>
                    <a:pt x="0" y="0"/>
                  </a:moveTo>
                  <a:lnTo>
                    <a:pt x="0" y="365"/>
                  </a:lnTo>
                  <a:lnTo>
                    <a:pt x="3771" y="365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2351633" y="1572481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0"/>
                  </a:moveTo>
                  <a:lnTo>
                    <a:pt x="0" y="365"/>
                  </a:lnTo>
                  <a:lnTo>
                    <a:pt x="5230" y="365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2440733" y="1572481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365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365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2440733" y="1572481"/>
              <a:ext cx="15225" cy="6540"/>
            </a:xfrm>
            <a:custGeom>
              <a:rect b="b" l="l" r="r" t="t"/>
              <a:pathLst>
                <a:path extrusionOk="0" h="366" w="852">
                  <a:moveTo>
                    <a:pt x="0" y="0"/>
                  </a:moveTo>
                  <a:lnTo>
                    <a:pt x="0" y="365"/>
                  </a:lnTo>
                  <a:lnTo>
                    <a:pt x="852" y="36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2043018" y="161812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2043018" y="1618121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2049541" y="1622463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2197326" y="1618121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2351633" y="1618121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4"/>
                  </a:moveTo>
                  <a:lnTo>
                    <a:pt x="5595" y="2554"/>
                  </a:lnTo>
                  <a:lnTo>
                    <a:pt x="243" y="2554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2034316" y="1665941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3"/>
                  </a:moveTo>
                  <a:lnTo>
                    <a:pt x="547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2034316" y="1665941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852" y="2797"/>
                  </a:moveTo>
                  <a:lnTo>
                    <a:pt x="1" y="2797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797"/>
                  </a:lnTo>
                  <a:lnTo>
                    <a:pt x="852" y="2797"/>
                  </a:lnTo>
                  <a:lnTo>
                    <a:pt x="852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2038658" y="1670283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1"/>
                  </a:moveTo>
                  <a:lnTo>
                    <a:pt x="244" y="2311"/>
                  </a:lnTo>
                  <a:lnTo>
                    <a:pt x="366" y="2311"/>
                  </a:lnTo>
                  <a:lnTo>
                    <a:pt x="5231" y="2311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2132118" y="166594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2286426" y="166594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2440733" y="1665941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3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52" y="279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2043018" y="1711581"/>
              <a:ext cx="158668" cy="47820"/>
            </a:xfrm>
            <a:custGeom>
              <a:rect b="b" l="l" r="r" t="t"/>
              <a:pathLst>
                <a:path extrusionOk="0" h="2676" w="8879">
                  <a:moveTo>
                    <a:pt x="8635" y="243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2043018" y="1711581"/>
              <a:ext cx="158668" cy="47820"/>
            </a:xfrm>
            <a:custGeom>
              <a:rect b="b" l="l" r="r" t="t"/>
              <a:pathLst>
                <a:path extrusionOk="0" fill="none" h="2676" w="8879">
                  <a:moveTo>
                    <a:pt x="8878" y="2676"/>
                  </a:moveTo>
                  <a:lnTo>
                    <a:pt x="0" y="2676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2049541" y="1715923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90"/>
                  </a:moveTo>
                  <a:lnTo>
                    <a:pt x="8270" y="2190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2043018" y="1711581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1" y="243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2043018" y="1711581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351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2132118" y="1711581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2197326" y="1711581"/>
              <a:ext cx="156488" cy="47820"/>
            </a:xfrm>
            <a:custGeom>
              <a:rect b="b" l="l" r="r" t="t"/>
              <a:pathLst>
                <a:path extrusionOk="0" h="2676" w="8757">
                  <a:moveTo>
                    <a:pt x="8513" y="243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2197326" y="1711581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2286426" y="1711581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2351633" y="1711581"/>
              <a:ext cx="104325" cy="47820"/>
            </a:xfrm>
            <a:custGeom>
              <a:rect b="b" l="l" r="r" t="t"/>
              <a:pathLst>
                <a:path extrusionOk="0" h="2676" w="5838">
                  <a:moveTo>
                    <a:pt x="5595" y="243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5838" y="2676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2351633" y="1711581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2440733" y="1711581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3"/>
                  </a:lnTo>
                  <a:lnTo>
                    <a:pt x="852" y="243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2034316" y="1755041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4"/>
                  </a:moveTo>
                  <a:lnTo>
                    <a:pt x="547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2034316" y="1755041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5838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2038658" y="1759383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2"/>
                  </a:moveTo>
                  <a:lnTo>
                    <a:pt x="5231" y="2312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2043018" y="1755041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2043018" y="1755041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2132118" y="175504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2132118" y="1755041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2197326" y="1755041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2286426" y="175504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2286426" y="1755041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2351633" y="1755041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2440733" y="1755041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4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2440733" y="1755041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2043018" y="180068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2043018" y="1800681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2049541" y="1805023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2"/>
                  </a:moveTo>
                  <a:lnTo>
                    <a:pt x="8270" y="2312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2197326" y="1800681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2351633" y="1800681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2034316" y="1846321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4"/>
                  </a:moveTo>
                  <a:lnTo>
                    <a:pt x="5474" y="2433"/>
                  </a:lnTo>
                  <a:lnTo>
                    <a:pt x="609" y="2433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52" y="2798"/>
                  </a:lnTo>
                  <a:lnTo>
                    <a:pt x="852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2034316" y="1846321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852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676"/>
                  </a:lnTo>
                  <a:lnTo>
                    <a:pt x="852" y="2676"/>
                  </a:lnTo>
                  <a:lnTo>
                    <a:pt x="852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2038658" y="1850663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2"/>
                  </a:moveTo>
                  <a:lnTo>
                    <a:pt x="244" y="2312"/>
                  </a:lnTo>
                  <a:lnTo>
                    <a:pt x="366" y="2190"/>
                  </a:lnTo>
                  <a:lnTo>
                    <a:pt x="5231" y="2190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2043018" y="1846321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2043018" y="1846321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2132118" y="1846321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2132118" y="1846321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2197326" y="1846321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2286426" y="1846321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3527" y="2676"/>
                  </a:lnTo>
                  <a:lnTo>
                    <a:pt x="3527" y="2798"/>
                  </a:lnTo>
                  <a:lnTo>
                    <a:pt x="3771" y="2798"/>
                  </a:lnTo>
                  <a:lnTo>
                    <a:pt x="3892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2286426" y="1846321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2351633" y="1846321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2440733" y="1846321"/>
              <a:ext cx="15225" cy="47838"/>
            </a:xfrm>
            <a:custGeom>
              <a:rect b="b" l="l" r="r" t="t"/>
              <a:pathLst>
                <a:path extrusionOk="0" h="2677" w="852">
                  <a:moveTo>
                    <a:pt x="609" y="244"/>
                  </a:moveTo>
                  <a:lnTo>
                    <a:pt x="609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52" y="267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2440733" y="1846321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2043018" y="1891961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2043018" y="1891961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8" y="2676"/>
                  </a:moveTo>
                  <a:lnTo>
                    <a:pt x="0" y="2676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2049541" y="1896303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90"/>
                  </a:moveTo>
                  <a:lnTo>
                    <a:pt x="8270" y="2190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2043018" y="1889780"/>
              <a:ext cx="95640" cy="6540"/>
            </a:xfrm>
            <a:custGeom>
              <a:rect b="b" l="l" r="r" t="t"/>
              <a:pathLst>
                <a:path extrusionOk="0" h="366" w="5352">
                  <a:moveTo>
                    <a:pt x="122" y="1"/>
                  </a:moveTo>
                  <a:lnTo>
                    <a:pt x="0" y="123"/>
                  </a:lnTo>
                  <a:lnTo>
                    <a:pt x="0" y="366"/>
                  </a:lnTo>
                  <a:lnTo>
                    <a:pt x="5351" y="366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2043018" y="1889780"/>
              <a:ext cx="95640" cy="6540"/>
            </a:xfrm>
            <a:custGeom>
              <a:rect b="b" l="l" r="r" t="t"/>
              <a:pathLst>
                <a:path extrusionOk="0" fill="none" h="366" w="5352">
                  <a:moveTo>
                    <a:pt x="5351" y="366"/>
                  </a:moveTo>
                  <a:lnTo>
                    <a:pt x="0" y="366"/>
                  </a:lnTo>
                  <a:lnTo>
                    <a:pt x="0" y="123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3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2132118" y="1889780"/>
              <a:ext cx="69568" cy="6540"/>
            </a:xfrm>
            <a:custGeom>
              <a:rect b="b" l="l" r="r" t="t"/>
              <a:pathLst>
                <a:path extrusionOk="0" h="366" w="3893">
                  <a:moveTo>
                    <a:pt x="122" y="1"/>
                  </a:moveTo>
                  <a:lnTo>
                    <a:pt x="1" y="123"/>
                  </a:lnTo>
                  <a:lnTo>
                    <a:pt x="1" y="366"/>
                  </a:lnTo>
                  <a:lnTo>
                    <a:pt x="3771" y="366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8"/>
            <p:cNvSpPr/>
            <p:nvPr/>
          </p:nvSpPr>
          <p:spPr>
            <a:xfrm>
              <a:off x="2197326" y="1889780"/>
              <a:ext cx="156488" cy="50018"/>
            </a:xfrm>
            <a:custGeom>
              <a:rect b="b" l="l" r="r" t="t"/>
              <a:pathLst>
                <a:path extrusionOk="0" h="2799" w="8757">
                  <a:moveTo>
                    <a:pt x="8513" y="366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366"/>
                  </a:lnTo>
                  <a:close/>
                  <a:moveTo>
                    <a:pt x="5108" y="1"/>
                  </a:moveTo>
                  <a:lnTo>
                    <a:pt x="4986" y="123"/>
                  </a:lnTo>
                  <a:lnTo>
                    <a:pt x="0" y="123"/>
                  </a:lnTo>
                  <a:lnTo>
                    <a:pt x="0" y="2798"/>
                  </a:lnTo>
                  <a:lnTo>
                    <a:pt x="8757" y="2798"/>
                  </a:lnTo>
                  <a:lnTo>
                    <a:pt x="8757" y="123"/>
                  </a:lnTo>
                  <a:lnTo>
                    <a:pt x="5230" y="123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2197326" y="1889780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1"/>
                  </a:moveTo>
                  <a:lnTo>
                    <a:pt x="0" y="366"/>
                  </a:lnTo>
                  <a:lnTo>
                    <a:pt x="5108" y="366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2286426" y="1889780"/>
              <a:ext cx="67388" cy="6540"/>
            </a:xfrm>
            <a:custGeom>
              <a:rect b="b" l="l" r="r" t="t"/>
              <a:pathLst>
                <a:path extrusionOk="0" h="366" w="3771">
                  <a:moveTo>
                    <a:pt x="122" y="1"/>
                  </a:moveTo>
                  <a:lnTo>
                    <a:pt x="0" y="123"/>
                  </a:lnTo>
                  <a:lnTo>
                    <a:pt x="0" y="366"/>
                  </a:lnTo>
                  <a:lnTo>
                    <a:pt x="3649" y="366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2351633" y="1891961"/>
              <a:ext cx="104325" cy="47838"/>
            </a:xfrm>
            <a:custGeom>
              <a:rect b="b" l="l" r="r" t="t"/>
              <a:pathLst>
                <a:path extrusionOk="0" h="2677" w="5838">
                  <a:moveTo>
                    <a:pt x="5595" y="244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2351633" y="1889780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1"/>
                  </a:moveTo>
                  <a:lnTo>
                    <a:pt x="0" y="366"/>
                  </a:lnTo>
                  <a:lnTo>
                    <a:pt x="5108" y="366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2440733" y="1889780"/>
              <a:ext cx="15225" cy="6540"/>
            </a:xfrm>
            <a:custGeom>
              <a:rect b="b" l="l" r="r" t="t"/>
              <a:pathLst>
                <a:path extrusionOk="0" h="366" w="852">
                  <a:moveTo>
                    <a:pt x="0" y="1"/>
                  </a:moveTo>
                  <a:lnTo>
                    <a:pt x="0" y="366"/>
                  </a:lnTo>
                  <a:lnTo>
                    <a:pt x="730" y="366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2034316" y="1935420"/>
              <a:ext cx="104343" cy="50018"/>
            </a:xfrm>
            <a:custGeom>
              <a:rect b="b" l="l" r="r" t="t"/>
              <a:pathLst>
                <a:path extrusionOk="0" h="2799" w="5839">
                  <a:moveTo>
                    <a:pt x="5474" y="244"/>
                  </a:moveTo>
                  <a:lnTo>
                    <a:pt x="547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2034316" y="1935420"/>
              <a:ext cx="104343" cy="50018"/>
            </a:xfrm>
            <a:custGeom>
              <a:rect b="b" l="l" r="r" t="t"/>
              <a:pathLst>
                <a:path extrusionOk="0" fill="none" h="2799" w="5839">
                  <a:moveTo>
                    <a:pt x="5838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2038658" y="1939781"/>
              <a:ext cx="93478" cy="41298"/>
            </a:xfrm>
            <a:custGeom>
              <a:rect b="b" l="l" r="r" t="t"/>
              <a:pathLst>
                <a:path extrusionOk="0" fill="none" h="2311" w="5231">
                  <a:moveTo>
                    <a:pt x="1" y="2311"/>
                  </a:moveTo>
                  <a:lnTo>
                    <a:pt x="5231" y="2311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2043018" y="1935420"/>
              <a:ext cx="95640" cy="4378"/>
            </a:xfrm>
            <a:custGeom>
              <a:rect b="b" l="l" r="r" t="t"/>
              <a:pathLst>
                <a:path extrusionOk="0" h="245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2043018" y="1935420"/>
              <a:ext cx="95640" cy="4378"/>
            </a:xfrm>
            <a:custGeom>
              <a:rect b="b" l="l" r="r" t="t"/>
              <a:pathLst>
                <a:path extrusionOk="0" fill="none" h="245" w="5352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2132118" y="193542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2132118" y="1935420"/>
              <a:ext cx="69568" cy="4378"/>
            </a:xfrm>
            <a:custGeom>
              <a:rect b="b" l="l" r="r" t="t"/>
              <a:pathLst>
                <a:path extrusionOk="0" h="245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2197326" y="1935420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2286426" y="193542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2286426" y="1935420"/>
              <a:ext cx="67388" cy="4378"/>
            </a:xfrm>
            <a:custGeom>
              <a:rect b="b" l="l" r="r" t="t"/>
              <a:pathLst>
                <a:path extrusionOk="0" h="245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2351633" y="1935420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2440733" y="1935420"/>
              <a:ext cx="15225" cy="50018"/>
            </a:xfrm>
            <a:custGeom>
              <a:rect b="b" l="l" r="r" t="t"/>
              <a:pathLst>
                <a:path extrusionOk="0" h="2799" w="852">
                  <a:moveTo>
                    <a:pt x="609" y="244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2440733" y="1935420"/>
              <a:ext cx="15225" cy="4378"/>
            </a:xfrm>
            <a:custGeom>
              <a:rect b="b" l="l" r="r" t="t"/>
              <a:pathLst>
                <a:path extrusionOk="0" h="245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2043018" y="198106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2043018" y="1981060"/>
              <a:ext cx="158668" cy="50018"/>
            </a:xfrm>
            <a:custGeom>
              <a:rect b="b" l="l" r="r" t="t"/>
              <a:pathLst>
                <a:path extrusionOk="0" fill="none" h="2799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2049541" y="1985421"/>
              <a:ext cx="147803" cy="41298"/>
            </a:xfrm>
            <a:custGeom>
              <a:rect b="b" l="l" r="r" t="t"/>
              <a:pathLst>
                <a:path extrusionOk="0" fill="none" h="2311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2197326" y="1981060"/>
              <a:ext cx="156488" cy="50018"/>
            </a:xfrm>
            <a:custGeom>
              <a:rect b="b" l="l" r="r" t="t"/>
              <a:pathLst>
                <a:path extrusionOk="0" h="2799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2351633" y="1981060"/>
              <a:ext cx="104325" cy="50018"/>
            </a:xfrm>
            <a:custGeom>
              <a:rect b="b" l="l" r="r" t="t"/>
              <a:pathLst>
                <a:path extrusionOk="0" h="2799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2034316" y="2028881"/>
              <a:ext cx="104343" cy="47838"/>
            </a:xfrm>
            <a:custGeom>
              <a:rect b="b" l="l" r="r" t="t"/>
              <a:pathLst>
                <a:path extrusionOk="0" h="2677" w="5839">
                  <a:moveTo>
                    <a:pt x="5474" y="244"/>
                  </a:moveTo>
                  <a:lnTo>
                    <a:pt x="547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2034316" y="2028881"/>
              <a:ext cx="104343" cy="47838"/>
            </a:xfrm>
            <a:custGeom>
              <a:rect b="b" l="l" r="r" t="t"/>
              <a:pathLst>
                <a:path extrusionOk="0" fill="none" h="2677" w="5839">
                  <a:moveTo>
                    <a:pt x="852" y="2676"/>
                  </a:moveTo>
                  <a:lnTo>
                    <a:pt x="1" y="2676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676"/>
                  </a:lnTo>
                  <a:lnTo>
                    <a:pt x="852" y="2676"/>
                  </a:lnTo>
                  <a:lnTo>
                    <a:pt x="852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2038658" y="2033223"/>
              <a:ext cx="93478" cy="39135"/>
            </a:xfrm>
            <a:custGeom>
              <a:rect b="b" l="l" r="r" t="t"/>
              <a:pathLst>
                <a:path extrusionOk="0" fill="none" h="2190" w="5231">
                  <a:moveTo>
                    <a:pt x="1" y="2190"/>
                  </a:moveTo>
                  <a:lnTo>
                    <a:pt x="244" y="2190"/>
                  </a:lnTo>
                  <a:lnTo>
                    <a:pt x="366" y="2190"/>
                  </a:lnTo>
                  <a:lnTo>
                    <a:pt x="5231" y="2190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2132118" y="2028881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2286426" y="2028881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2440733" y="2028881"/>
              <a:ext cx="15225" cy="47838"/>
            </a:xfrm>
            <a:custGeom>
              <a:rect b="b" l="l" r="r" t="t"/>
              <a:pathLst>
                <a:path extrusionOk="0" h="2677" w="852">
                  <a:moveTo>
                    <a:pt x="609" y="244"/>
                  </a:moveTo>
                  <a:lnTo>
                    <a:pt x="609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52" y="267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2043018" y="207234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2043018" y="2072340"/>
              <a:ext cx="158668" cy="50018"/>
            </a:xfrm>
            <a:custGeom>
              <a:rect b="b" l="l" r="r" t="t"/>
              <a:pathLst>
                <a:path extrusionOk="0" fill="none" h="2799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2049541" y="2076701"/>
              <a:ext cx="147803" cy="41298"/>
            </a:xfrm>
            <a:custGeom>
              <a:rect b="b" l="l" r="r" t="t"/>
              <a:pathLst>
                <a:path extrusionOk="0" fill="none" h="2311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2043018" y="2072340"/>
              <a:ext cx="95640" cy="4378"/>
            </a:xfrm>
            <a:custGeom>
              <a:rect b="b" l="l" r="r" t="t"/>
              <a:pathLst>
                <a:path extrusionOk="0" h="245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2043018" y="2072340"/>
              <a:ext cx="95640" cy="4378"/>
            </a:xfrm>
            <a:custGeom>
              <a:rect b="b" l="l" r="r" t="t"/>
              <a:pathLst>
                <a:path extrusionOk="0" fill="none" h="245" w="5352">
                  <a:moveTo>
                    <a:pt x="5351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2132118" y="2072340"/>
              <a:ext cx="69568" cy="4378"/>
            </a:xfrm>
            <a:custGeom>
              <a:rect b="b" l="l" r="r" t="t"/>
              <a:pathLst>
                <a:path extrusionOk="0" h="245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2197326" y="2072340"/>
              <a:ext cx="156488" cy="50018"/>
            </a:xfrm>
            <a:custGeom>
              <a:rect b="b" l="l" r="r" t="t"/>
              <a:pathLst>
                <a:path extrusionOk="0" h="2799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2197326" y="2072340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2286426" y="2072340"/>
              <a:ext cx="67388" cy="4378"/>
            </a:xfrm>
            <a:custGeom>
              <a:rect b="b" l="l" r="r" t="t"/>
              <a:pathLst>
                <a:path extrusionOk="0" h="245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2351633" y="2072340"/>
              <a:ext cx="104325" cy="50018"/>
            </a:xfrm>
            <a:custGeom>
              <a:rect b="b" l="l" r="r" t="t"/>
              <a:pathLst>
                <a:path extrusionOk="0" h="2799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2351633" y="2072340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2440733" y="2072340"/>
              <a:ext cx="15225" cy="4378"/>
            </a:xfrm>
            <a:custGeom>
              <a:rect b="b" l="l" r="r" t="t"/>
              <a:pathLst>
                <a:path extrusionOk="0" h="245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2034316" y="2117980"/>
              <a:ext cx="104343" cy="50018"/>
            </a:xfrm>
            <a:custGeom>
              <a:rect b="b" l="l" r="r" t="t"/>
              <a:pathLst>
                <a:path extrusionOk="0" h="2799" w="5839">
                  <a:moveTo>
                    <a:pt x="5474" y="244"/>
                  </a:moveTo>
                  <a:lnTo>
                    <a:pt x="547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2034316" y="2117980"/>
              <a:ext cx="104343" cy="50018"/>
            </a:xfrm>
            <a:custGeom>
              <a:rect b="b" l="l" r="r" t="t"/>
              <a:pathLst>
                <a:path extrusionOk="0" fill="none" h="2799" w="5839">
                  <a:moveTo>
                    <a:pt x="5838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2038658" y="2122341"/>
              <a:ext cx="93478" cy="41298"/>
            </a:xfrm>
            <a:custGeom>
              <a:rect b="b" l="l" r="r" t="t"/>
              <a:pathLst>
                <a:path extrusionOk="0" fill="none" h="2311" w="5231">
                  <a:moveTo>
                    <a:pt x="1" y="2311"/>
                  </a:moveTo>
                  <a:lnTo>
                    <a:pt x="5231" y="2311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2043018" y="2117980"/>
              <a:ext cx="95640" cy="4378"/>
            </a:xfrm>
            <a:custGeom>
              <a:rect b="b" l="l" r="r" t="t"/>
              <a:pathLst>
                <a:path extrusionOk="0" h="245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2043018" y="2117980"/>
              <a:ext cx="95640" cy="4378"/>
            </a:xfrm>
            <a:custGeom>
              <a:rect b="b" l="l" r="r" t="t"/>
              <a:pathLst>
                <a:path extrusionOk="0" fill="none" h="245" w="5352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2132118" y="211798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2132118" y="2117980"/>
              <a:ext cx="69568" cy="4378"/>
            </a:xfrm>
            <a:custGeom>
              <a:rect b="b" l="l" r="r" t="t"/>
              <a:pathLst>
                <a:path extrusionOk="0" h="245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2197326" y="2117980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2286426" y="211798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2286426" y="2117980"/>
              <a:ext cx="67388" cy="4378"/>
            </a:xfrm>
            <a:custGeom>
              <a:rect b="b" l="l" r="r" t="t"/>
              <a:pathLst>
                <a:path extrusionOk="0" h="245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2351633" y="2117980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2440733" y="2117980"/>
              <a:ext cx="15225" cy="50018"/>
            </a:xfrm>
            <a:custGeom>
              <a:rect b="b" l="l" r="r" t="t"/>
              <a:pathLst>
                <a:path extrusionOk="0" h="2799" w="852">
                  <a:moveTo>
                    <a:pt x="609" y="244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2440733" y="2117980"/>
              <a:ext cx="15225" cy="4378"/>
            </a:xfrm>
            <a:custGeom>
              <a:rect b="b" l="l" r="r" t="t"/>
              <a:pathLst>
                <a:path extrusionOk="0" h="245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2043018" y="216362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2043018" y="2163620"/>
              <a:ext cx="158668" cy="50018"/>
            </a:xfrm>
            <a:custGeom>
              <a:rect b="b" l="l" r="r" t="t"/>
              <a:pathLst>
                <a:path extrusionOk="0" fill="none" h="2799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2049541" y="2167981"/>
              <a:ext cx="147803" cy="41298"/>
            </a:xfrm>
            <a:custGeom>
              <a:rect b="b" l="l" r="r" t="t"/>
              <a:pathLst>
                <a:path extrusionOk="0" fill="none" h="2311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2197326" y="2163620"/>
              <a:ext cx="156488" cy="50018"/>
            </a:xfrm>
            <a:custGeom>
              <a:rect b="b" l="l" r="r" t="t"/>
              <a:pathLst>
                <a:path extrusionOk="0" h="2799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2351633" y="2163620"/>
              <a:ext cx="104325" cy="50018"/>
            </a:xfrm>
            <a:custGeom>
              <a:rect b="b" l="l" r="r" t="t"/>
              <a:pathLst>
                <a:path extrusionOk="0" h="2799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2034316" y="2209260"/>
              <a:ext cx="104343" cy="50018"/>
            </a:xfrm>
            <a:custGeom>
              <a:rect b="b" l="l" r="r" t="t"/>
              <a:pathLst>
                <a:path extrusionOk="0" h="2799" w="5839">
                  <a:moveTo>
                    <a:pt x="5474" y="244"/>
                  </a:moveTo>
                  <a:lnTo>
                    <a:pt x="547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2034316" y="2209260"/>
              <a:ext cx="104343" cy="50018"/>
            </a:xfrm>
            <a:custGeom>
              <a:rect b="b" l="l" r="r" t="t"/>
              <a:pathLst>
                <a:path extrusionOk="0" fill="none" h="2799" w="5839">
                  <a:moveTo>
                    <a:pt x="852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798"/>
                  </a:lnTo>
                  <a:lnTo>
                    <a:pt x="852" y="2798"/>
                  </a:lnTo>
                  <a:lnTo>
                    <a:pt x="852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2038658" y="2213621"/>
              <a:ext cx="93478" cy="41298"/>
            </a:xfrm>
            <a:custGeom>
              <a:rect b="b" l="l" r="r" t="t"/>
              <a:pathLst>
                <a:path extrusionOk="0" fill="none" h="2311" w="5231">
                  <a:moveTo>
                    <a:pt x="1" y="2311"/>
                  </a:moveTo>
                  <a:lnTo>
                    <a:pt x="244" y="2311"/>
                  </a:lnTo>
                  <a:lnTo>
                    <a:pt x="366" y="2311"/>
                  </a:lnTo>
                  <a:lnTo>
                    <a:pt x="5231" y="2311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2132118" y="220926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2286426" y="220926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2440733" y="2209260"/>
              <a:ext cx="15225" cy="50018"/>
            </a:xfrm>
            <a:custGeom>
              <a:rect b="b" l="l" r="r" t="t"/>
              <a:pathLst>
                <a:path extrusionOk="0" h="2799" w="852">
                  <a:moveTo>
                    <a:pt x="609" y="244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2043018" y="2254900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677"/>
                  </a:lnTo>
                  <a:lnTo>
                    <a:pt x="8878" y="2677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2043018" y="2254900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8" y="2677"/>
                  </a:moveTo>
                  <a:lnTo>
                    <a:pt x="0" y="2677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2049541" y="2259261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89"/>
                  </a:moveTo>
                  <a:lnTo>
                    <a:pt x="8270" y="2189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2043018" y="2254900"/>
              <a:ext cx="95640" cy="4378"/>
            </a:xfrm>
            <a:custGeom>
              <a:rect b="b" l="l" r="r" t="t"/>
              <a:pathLst>
                <a:path extrusionOk="0" h="245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2043018" y="2254900"/>
              <a:ext cx="95640" cy="4378"/>
            </a:xfrm>
            <a:custGeom>
              <a:rect b="b" l="l" r="r" t="t"/>
              <a:pathLst>
                <a:path extrusionOk="0" fill="none" h="245" w="5352">
                  <a:moveTo>
                    <a:pt x="5351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2132118" y="2254900"/>
              <a:ext cx="69568" cy="4378"/>
            </a:xfrm>
            <a:custGeom>
              <a:rect b="b" l="l" r="r" t="t"/>
              <a:pathLst>
                <a:path extrusionOk="0" h="245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2197326" y="2254900"/>
              <a:ext cx="156488" cy="47838"/>
            </a:xfrm>
            <a:custGeom>
              <a:rect b="b" l="l" r="r" t="t"/>
              <a:pathLst>
                <a:path extrusionOk="0" h="2677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7"/>
                  </a:lnTo>
                  <a:lnTo>
                    <a:pt x="8757" y="2677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2197326" y="2254900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2286426" y="2254900"/>
              <a:ext cx="67388" cy="4378"/>
            </a:xfrm>
            <a:custGeom>
              <a:rect b="b" l="l" r="r" t="t"/>
              <a:pathLst>
                <a:path extrusionOk="0" h="245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2351633" y="2254900"/>
              <a:ext cx="104325" cy="47838"/>
            </a:xfrm>
            <a:custGeom>
              <a:rect b="b" l="l" r="r" t="t"/>
              <a:pathLst>
                <a:path extrusionOk="0" h="2677" w="5838">
                  <a:moveTo>
                    <a:pt x="5595" y="244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7"/>
                  </a:lnTo>
                  <a:lnTo>
                    <a:pt x="5838" y="2677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2351633" y="2254900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2440733" y="2254900"/>
              <a:ext cx="15225" cy="4378"/>
            </a:xfrm>
            <a:custGeom>
              <a:rect b="b" l="l" r="r" t="t"/>
              <a:pathLst>
                <a:path extrusionOk="0" h="245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2034316" y="2298378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4"/>
                  </a:moveTo>
                  <a:lnTo>
                    <a:pt x="5474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2034316" y="2298378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5838" y="2798"/>
                  </a:moveTo>
                  <a:lnTo>
                    <a:pt x="1" y="2798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2038658" y="2302720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1"/>
                  </a:moveTo>
                  <a:lnTo>
                    <a:pt x="5231" y="2311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2043018" y="229837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2043018" y="2298378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4"/>
                  </a:moveTo>
                  <a:lnTo>
                    <a:pt x="0" y="244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2132118" y="229837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4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2132118" y="229837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2197326" y="22983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2286426" y="229837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2286426" y="229837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2351633" y="22983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2440733" y="2298378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4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2440733" y="2298378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2043018" y="234401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2043018" y="2344018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2049541" y="234836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2197326" y="234401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2351633" y="2344018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4"/>
                  </a:moveTo>
                  <a:lnTo>
                    <a:pt x="5595" y="2554"/>
                  </a:lnTo>
                  <a:lnTo>
                    <a:pt x="243" y="2554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2034316" y="2391820"/>
              <a:ext cx="104343" cy="50018"/>
            </a:xfrm>
            <a:custGeom>
              <a:rect b="b" l="l" r="r" t="t"/>
              <a:pathLst>
                <a:path extrusionOk="0" h="2799" w="5839">
                  <a:moveTo>
                    <a:pt x="5474" y="244"/>
                  </a:moveTo>
                  <a:lnTo>
                    <a:pt x="5474" y="2433"/>
                  </a:lnTo>
                  <a:lnTo>
                    <a:pt x="609" y="2433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52" y="2798"/>
                  </a:lnTo>
                  <a:lnTo>
                    <a:pt x="852" y="2677"/>
                  </a:lnTo>
                  <a:lnTo>
                    <a:pt x="5838" y="2677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2034316" y="2391820"/>
              <a:ext cx="104343" cy="50018"/>
            </a:xfrm>
            <a:custGeom>
              <a:rect b="b" l="l" r="r" t="t"/>
              <a:pathLst>
                <a:path extrusionOk="0" fill="none" h="2799" w="5839">
                  <a:moveTo>
                    <a:pt x="852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677"/>
                  </a:lnTo>
                  <a:lnTo>
                    <a:pt x="852" y="2677"/>
                  </a:lnTo>
                  <a:lnTo>
                    <a:pt x="852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2038658" y="2396180"/>
              <a:ext cx="93478" cy="41298"/>
            </a:xfrm>
            <a:custGeom>
              <a:rect b="b" l="l" r="r" t="t"/>
              <a:pathLst>
                <a:path extrusionOk="0" fill="none" h="2311" w="5231">
                  <a:moveTo>
                    <a:pt x="1" y="2311"/>
                  </a:moveTo>
                  <a:lnTo>
                    <a:pt x="244" y="2311"/>
                  </a:lnTo>
                  <a:lnTo>
                    <a:pt x="366" y="2189"/>
                  </a:lnTo>
                  <a:lnTo>
                    <a:pt x="5231" y="2189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2132118" y="2391820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677"/>
                  </a:lnTo>
                  <a:lnTo>
                    <a:pt x="8879" y="2677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2286426" y="2391820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7"/>
                  </a:lnTo>
                  <a:lnTo>
                    <a:pt x="3527" y="2677"/>
                  </a:lnTo>
                  <a:lnTo>
                    <a:pt x="3527" y="2798"/>
                  </a:lnTo>
                  <a:lnTo>
                    <a:pt x="3771" y="2798"/>
                  </a:lnTo>
                  <a:lnTo>
                    <a:pt x="3892" y="2677"/>
                  </a:lnTo>
                  <a:lnTo>
                    <a:pt x="8879" y="2677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2440733" y="2391820"/>
              <a:ext cx="15225" cy="47838"/>
            </a:xfrm>
            <a:custGeom>
              <a:rect b="b" l="l" r="r" t="t"/>
              <a:pathLst>
                <a:path extrusionOk="0" h="2677" w="852">
                  <a:moveTo>
                    <a:pt x="609" y="244"/>
                  </a:moveTo>
                  <a:lnTo>
                    <a:pt x="609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7"/>
                  </a:lnTo>
                  <a:lnTo>
                    <a:pt x="852" y="267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2043018" y="2437460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677"/>
                  </a:lnTo>
                  <a:lnTo>
                    <a:pt x="8878" y="2677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2043018" y="2437460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8" y="2677"/>
                  </a:moveTo>
                  <a:lnTo>
                    <a:pt x="0" y="2677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2049541" y="2441820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89"/>
                  </a:moveTo>
                  <a:lnTo>
                    <a:pt x="8270" y="2189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2043018" y="2435298"/>
              <a:ext cx="95640" cy="6540"/>
            </a:xfrm>
            <a:custGeom>
              <a:rect b="b" l="l" r="r" t="t"/>
              <a:pathLst>
                <a:path extrusionOk="0" h="366" w="5352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5351" y="365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2043018" y="2435298"/>
              <a:ext cx="95640" cy="6540"/>
            </a:xfrm>
            <a:custGeom>
              <a:rect b="b" l="l" r="r" t="t"/>
              <a:pathLst>
                <a:path extrusionOk="0" fill="none" h="366" w="5352">
                  <a:moveTo>
                    <a:pt x="5351" y="365"/>
                  </a:moveTo>
                  <a:lnTo>
                    <a:pt x="0" y="365"/>
                  </a:lnTo>
                  <a:lnTo>
                    <a:pt x="0" y="122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36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8"/>
            <p:cNvSpPr/>
            <p:nvPr/>
          </p:nvSpPr>
          <p:spPr>
            <a:xfrm>
              <a:off x="2132118" y="2435298"/>
              <a:ext cx="69568" cy="6540"/>
            </a:xfrm>
            <a:custGeom>
              <a:rect b="b" l="l" r="r" t="t"/>
              <a:pathLst>
                <a:path extrusionOk="0" h="366" w="3893">
                  <a:moveTo>
                    <a:pt x="122" y="0"/>
                  </a:moveTo>
                  <a:lnTo>
                    <a:pt x="1" y="122"/>
                  </a:lnTo>
                  <a:lnTo>
                    <a:pt x="1" y="365"/>
                  </a:lnTo>
                  <a:lnTo>
                    <a:pt x="3771" y="365"/>
                  </a:lnTo>
                  <a:lnTo>
                    <a:pt x="3892" y="244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8"/>
            <p:cNvSpPr/>
            <p:nvPr/>
          </p:nvSpPr>
          <p:spPr>
            <a:xfrm>
              <a:off x="2197326" y="243529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365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365"/>
                  </a:lnTo>
                  <a:close/>
                  <a:moveTo>
                    <a:pt x="5108" y="0"/>
                  </a:moveTo>
                  <a:lnTo>
                    <a:pt x="4986" y="122"/>
                  </a:lnTo>
                  <a:lnTo>
                    <a:pt x="0" y="122"/>
                  </a:lnTo>
                  <a:lnTo>
                    <a:pt x="0" y="2798"/>
                  </a:lnTo>
                  <a:lnTo>
                    <a:pt x="8757" y="2798"/>
                  </a:lnTo>
                  <a:lnTo>
                    <a:pt x="8757" y="122"/>
                  </a:lnTo>
                  <a:lnTo>
                    <a:pt x="5230" y="122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2197326" y="2435298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0"/>
                  </a:moveTo>
                  <a:lnTo>
                    <a:pt x="0" y="365"/>
                  </a:lnTo>
                  <a:lnTo>
                    <a:pt x="5108" y="365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2286426" y="2435298"/>
              <a:ext cx="67388" cy="6540"/>
            </a:xfrm>
            <a:custGeom>
              <a:rect b="b" l="l" r="r" t="t"/>
              <a:pathLst>
                <a:path extrusionOk="0" h="366" w="3771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3649" y="365"/>
                  </a:lnTo>
                  <a:lnTo>
                    <a:pt x="3771" y="2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8"/>
            <p:cNvSpPr/>
            <p:nvPr/>
          </p:nvSpPr>
          <p:spPr>
            <a:xfrm>
              <a:off x="2351633" y="2437460"/>
              <a:ext cx="104325" cy="47838"/>
            </a:xfrm>
            <a:custGeom>
              <a:rect b="b" l="l" r="r" t="t"/>
              <a:pathLst>
                <a:path extrusionOk="0" h="2677" w="5838">
                  <a:moveTo>
                    <a:pt x="5595" y="244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7"/>
                  </a:lnTo>
                  <a:lnTo>
                    <a:pt x="5838" y="2677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8"/>
            <p:cNvSpPr/>
            <p:nvPr/>
          </p:nvSpPr>
          <p:spPr>
            <a:xfrm>
              <a:off x="2351633" y="2435298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0"/>
                  </a:moveTo>
                  <a:lnTo>
                    <a:pt x="0" y="365"/>
                  </a:lnTo>
                  <a:lnTo>
                    <a:pt x="5108" y="365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2440733" y="2435298"/>
              <a:ext cx="15225" cy="6540"/>
            </a:xfrm>
            <a:custGeom>
              <a:rect b="b" l="l" r="r" t="t"/>
              <a:pathLst>
                <a:path extrusionOk="0" h="366" w="852">
                  <a:moveTo>
                    <a:pt x="0" y="0"/>
                  </a:moveTo>
                  <a:lnTo>
                    <a:pt x="0" y="365"/>
                  </a:lnTo>
                  <a:lnTo>
                    <a:pt x="730" y="365"/>
                  </a:lnTo>
                  <a:lnTo>
                    <a:pt x="852" y="24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8"/>
            <p:cNvSpPr/>
            <p:nvPr/>
          </p:nvSpPr>
          <p:spPr>
            <a:xfrm>
              <a:off x="2034316" y="2480938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4"/>
                  </a:moveTo>
                  <a:lnTo>
                    <a:pt x="5474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2034316" y="2480938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5838" y="2798"/>
                  </a:moveTo>
                  <a:lnTo>
                    <a:pt x="1" y="2798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2038658" y="2485280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1"/>
                  </a:moveTo>
                  <a:lnTo>
                    <a:pt x="5231" y="2311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8"/>
            <p:cNvSpPr/>
            <p:nvPr/>
          </p:nvSpPr>
          <p:spPr>
            <a:xfrm>
              <a:off x="2043018" y="248093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8"/>
            <p:cNvSpPr/>
            <p:nvPr/>
          </p:nvSpPr>
          <p:spPr>
            <a:xfrm>
              <a:off x="2043018" y="2480938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4"/>
                  </a:moveTo>
                  <a:lnTo>
                    <a:pt x="0" y="244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8"/>
            <p:cNvSpPr/>
            <p:nvPr/>
          </p:nvSpPr>
          <p:spPr>
            <a:xfrm>
              <a:off x="2132118" y="248093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4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8"/>
            <p:cNvSpPr/>
            <p:nvPr/>
          </p:nvSpPr>
          <p:spPr>
            <a:xfrm>
              <a:off x="2132118" y="248093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2197326" y="248093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8"/>
            <p:cNvSpPr/>
            <p:nvPr/>
          </p:nvSpPr>
          <p:spPr>
            <a:xfrm>
              <a:off x="2286426" y="248093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8"/>
            <p:cNvSpPr/>
            <p:nvPr/>
          </p:nvSpPr>
          <p:spPr>
            <a:xfrm>
              <a:off x="2286426" y="248093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8"/>
            <p:cNvSpPr/>
            <p:nvPr/>
          </p:nvSpPr>
          <p:spPr>
            <a:xfrm>
              <a:off x="2351633" y="248093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8"/>
            <p:cNvSpPr/>
            <p:nvPr/>
          </p:nvSpPr>
          <p:spPr>
            <a:xfrm>
              <a:off x="2440733" y="2480938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4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2440733" y="2480938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2043018" y="252657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8"/>
            <p:cNvSpPr/>
            <p:nvPr/>
          </p:nvSpPr>
          <p:spPr>
            <a:xfrm>
              <a:off x="2043018" y="2526578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8"/>
            <p:cNvSpPr/>
            <p:nvPr/>
          </p:nvSpPr>
          <p:spPr>
            <a:xfrm>
              <a:off x="2049541" y="253092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8"/>
            <p:cNvSpPr/>
            <p:nvPr/>
          </p:nvSpPr>
          <p:spPr>
            <a:xfrm>
              <a:off x="2197326" y="252657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2351633" y="2526578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4"/>
                  </a:moveTo>
                  <a:lnTo>
                    <a:pt x="5595" y="2554"/>
                  </a:lnTo>
                  <a:lnTo>
                    <a:pt x="243" y="2554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1979991" y="2572218"/>
              <a:ext cx="158668" cy="47820"/>
            </a:xfrm>
            <a:custGeom>
              <a:rect b="b" l="l" r="r" t="t"/>
              <a:pathLst>
                <a:path extrusionOk="0" h="2676" w="8879">
                  <a:moveTo>
                    <a:pt x="8514" y="244"/>
                  </a:moveTo>
                  <a:lnTo>
                    <a:pt x="8514" y="2433"/>
                  </a:lnTo>
                  <a:lnTo>
                    <a:pt x="243" y="2433"/>
                  </a:lnTo>
                  <a:lnTo>
                    <a:pt x="243" y="365"/>
                  </a:lnTo>
                  <a:lnTo>
                    <a:pt x="3284" y="365"/>
                  </a:lnTo>
                  <a:lnTo>
                    <a:pt x="3284" y="244"/>
                  </a:lnTo>
                  <a:close/>
                  <a:moveTo>
                    <a:pt x="3041" y="0"/>
                  </a:moveTo>
                  <a:lnTo>
                    <a:pt x="3041" y="122"/>
                  </a:lnTo>
                  <a:lnTo>
                    <a:pt x="0" y="122"/>
                  </a:lnTo>
                  <a:lnTo>
                    <a:pt x="0" y="2676"/>
                  </a:lnTo>
                  <a:lnTo>
                    <a:pt x="8878" y="2676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1979991" y="2572218"/>
              <a:ext cx="158668" cy="47820"/>
            </a:xfrm>
            <a:custGeom>
              <a:rect b="b" l="l" r="r" t="t"/>
              <a:pathLst>
                <a:path extrusionOk="0" fill="none" h="2676" w="8879">
                  <a:moveTo>
                    <a:pt x="3649" y="2676"/>
                  </a:moveTo>
                  <a:lnTo>
                    <a:pt x="3406" y="2676"/>
                  </a:lnTo>
                  <a:lnTo>
                    <a:pt x="3406" y="2676"/>
                  </a:lnTo>
                  <a:lnTo>
                    <a:pt x="0" y="2676"/>
                  </a:lnTo>
                  <a:lnTo>
                    <a:pt x="0" y="122"/>
                  </a:lnTo>
                  <a:lnTo>
                    <a:pt x="3041" y="122"/>
                  </a:lnTo>
                  <a:lnTo>
                    <a:pt x="3041" y="0"/>
                  </a:lnTo>
                  <a:lnTo>
                    <a:pt x="8878" y="0"/>
                  </a:lnTo>
                  <a:lnTo>
                    <a:pt x="8878" y="2676"/>
                  </a:lnTo>
                  <a:lnTo>
                    <a:pt x="3892" y="2676"/>
                  </a:lnTo>
                  <a:lnTo>
                    <a:pt x="3649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1984333" y="2576560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3406" y="2190"/>
                  </a:moveTo>
                  <a:lnTo>
                    <a:pt x="8271" y="2190"/>
                  </a:lnTo>
                  <a:lnTo>
                    <a:pt x="8271" y="1"/>
                  </a:lnTo>
                  <a:lnTo>
                    <a:pt x="3041" y="1"/>
                  </a:lnTo>
                  <a:lnTo>
                    <a:pt x="3041" y="122"/>
                  </a:lnTo>
                  <a:lnTo>
                    <a:pt x="0" y="122"/>
                  </a:lnTo>
                  <a:lnTo>
                    <a:pt x="0" y="2190"/>
                  </a:lnTo>
                  <a:lnTo>
                    <a:pt x="3406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2043018" y="257221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2043018" y="2572218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4"/>
                  </a:moveTo>
                  <a:lnTo>
                    <a:pt x="0" y="244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8"/>
            <p:cNvSpPr/>
            <p:nvPr/>
          </p:nvSpPr>
          <p:spPr>
            <a:xfrm>
              <a:off x="2132118" y="2572218"/>
              <a:ext cx="158668" cy="47820"/>
            </a:xfrm>
            <a:custGeom>
              <a:rect b="b" l="l" r="r" t="t"/>
              <a:pathLst>
                <a:path extrusionOk="0" h="2676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1" y="0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8"/>
            <p:cNvSpPr/>
            <p:nvPr/>
          </p:nvSpPr>
          <p:spPr>
            <a:xfrm>
              <a:off x="2132118" y="257221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8"/>
            <p:cNvSpPr/>
            <p:nvPr/>
          </p:nvSpPr>
          <p:spPr>
            <a:xfrm>
              <a:off x="2197326" y="257221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8"/>
            <p:cNvSpPr/>
            <p:nvPr/>
          </p:nvSpPr>
          <p:spPr>
            <a:xfrm>
              <a:off x="2286426" y="2572218"/>
              <a:ext cx="158668" cy="47820"/>
            </a:xfrm>
            <a:custGeom>
              <a:rect b="b" l="l" r="r" t="t"/>
              <a:pathLst>
                <a:path extrusionOk="0" h="2676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8"/>
            <p:cNvSpPr/>
            <p:nvPr/>
          </p:nvSpPr>
          <p:spPr>
            <a:xfrm>
              <a:off x="2286426" y="257221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8"/>
            <p:cNvSpPr/>
            <p:nvPr/>
          </p:nvSpPr>
          <p:spPr>
            <a:xfrm>
              <a:off x="2351633" y="257221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8"/>
            <p:cNvSpPr/>
            <p:nvPr/>
          </p:nvSpPr>
          <p:spPr>
            <a:xfrm>
              <a:off x="2440733" y="2572218"/>
              <a:ext cx="15225" cy="47820"/>
            </a:xfrm>
            <a:custGeom>
              <a:rect b="b" l="l" r="r" t="t"/>
              <a:pathLst>
                <a:path extrusionOk="0" h="2676" w="852">
                  <a:moveTo>
                    <a:pt x="609" y="244"/>
                  </a:moveTo>
                  <a:lnTo>
                    <a:pt x="609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52" y="2676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2440733" y="2572218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8"/>
            <p:cNvSpPr/>
            <p:nvPr/>
          </p:nvSpPr>
          <p:spPr>
            <a:xfrm>
              <a:off x="2043018" y="261567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8"/>
            <p:cNvSpPr/>
            <p:nvPr/>
          </p:nvSpPr>
          <p:spPr>
            <a:xfrm>
              <a:off x="2043018" y="2615678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2049541" y="262002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2"/>
                  </a:moveTo>
                  <a:lnTo>
                    <a:pt x="8270" y="2312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8"/>
            <p:cNvSpPr/>
            <p:nvPr/>
          </p:nvSpPr>
          <p:spPr>
            <a:xfrm>
              <a:off x="2043018" y="261567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8"/>
            <p:cNvSpPr/>
            <p:nvPr/>
          </p:nvSpPr>
          <p:spPr>
            <a:xfrm>
              <a:off x="2043018" y="2615678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351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2132118" y="261567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8"/>
            <p:cNvSpPr/>
            <p:nvPr/>
          </p:nvSpPr>
          <p:spPr>
            <a:xfrm>
              <a:off x="2197326" y="261567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8"/>
            <p:cNvSpPr/>
            <p:nvPr/>
          </p:nvSpPr>
          <p:spPr>
            <a:xfrm>
              <a:off x="2197326" y="26156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8"/>
            <p:cNvSpPr/>
            <p:nvPr/>
          </p:nvSpPr>
          <p:spPr>
            <a:xfrm>
              <a:off x="2286426" y="261567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8"/>
            <p:cNvSpPr/>
            <p:nvPr/>
          </p:nvSpPr>
          <p:spPr>
            <a:xfrm>
              <a:off x="2351633" y="2615678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2351633" y="26156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8"/>
            <p:cNvSpPr/>
            <p:nvPr/>
          </p:nvSpPr>
          <p:spPr>
            <a:xfrm>
              <a:off x="2440733" y="2615678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8"/>
            <p:cNvSpPr/>
            <p:nvPr/>
          </p:nvSpPr>
          <p:spPr>
            <a:xfrm>
              <a:off x="1979991" y="266131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514" y="244"/>
                  </a:moveTo>
                  <a:lnTo>
                    <a:pt x="8514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8"/>
            <p:cNvSpPr/>
            <p:nvPr/>
          </p:nvSpPr>
          <p:spPr>
            <a:xfrm>
              <a:off x="1979991" y="2661318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1984333" y="266566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2"/>
                  </a:moveTo>
                  <a:lnTo>
                    <a:pt x="8271" y="2312"/>
                  </a:lnTo>
                  <a:lnTo>
                    <a:pt x="8271" y="1"/>
                  </a:lnTo>
                  <a:lnTo>
                    <a:pt x="0" y="1"/>
                  </a:lnTo>
                  <a:lnTo>
                    <a:pt x="0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2043018" y="266131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8"/>
            <p:cNvSpPr/>
            <p:nvPr/>
          </p:nvSpPr>
          <p:spPr>
            <a:xfrm>
              <a:off x="2043018" y="2661318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8"/>
            <p:cNvSpPr/>
            <p:nvPr/>
          </p:nvSpPr>
          <p:spPr>
            <a:xfrm>
              <a:off x="2132118" y="266131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8"/>
            <p:cNvSpPr/>
            <p:nvPr/>
          </p:nvSpPr>
          <p:spPr>
            <a:xfrm>
              <a:off x="2132118" y="266131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8"/>
            <p:cNvSpPr/>
            <p:nvPr/>
          </p:nvSpPr>
          <p:spPr>
            <a:xfrm>
              <a:off x="2197326" y="266131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2286426" y="266131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8"/>
            <p:cNvSpPr/>
            <p:nvPr/>
          </p:nvSpPr>
          <p:spPr>
            <a:xfrm>
              <a:off x="2286426" y="266131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8"/>
            <p:cNvSpPr/>
            <p:nvPr/>
          </p:nvSpPr>
          <p:spPr>
            <a:xfrm>
              <a:off x="2351633" y="266131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2440733" y="2661318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4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2440733" y="2661318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2043018" y="270695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2043018" y="2706958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2049541" y="271130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2"/>
                  </a:moveTo>
                  <a:lnTo>
                    <a:pt x="8270" y="2312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2197326" y="270695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8"/>
            <p:cNvSpPr/>
            <p:nvPr/>
          </p:nvSpPr>
          <p:spPr>
            <a:xfrm>
              <a:off x="2351633" y="2706958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1979991" y="275259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514" y="244"/>
                  </a:moveTo>
                  <a:lnTo>
                    <a:pt x="8514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1979991" y="2752598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3649" y="2798"/>
                  </a:moveTo>
                  <a:lnTo>
                    <a:pt x="3406" y="2798"/>
                  </a:lnTo>
                  <a:lnTo>
                    <a:pt x="3406" y="2798"/>
                  </a:ln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  <a:lnTo>
                    <a:pt x="3892" y="2798"/>
                  </a:lnTo>
                  <a:lnTo>
                    <a:pt x="3649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1984333" y="275694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3406" y="2312"/>
                  </a:moveTo>
                  <a:lnTo>
                    <a:pt x="8271" y="2312"/>
                  </a:lnTo>
                  <a:lnTo>
                    <a:pt x="8271" y="1"/>
                  </a:lnTo>
                  <a:lnTo>
                    <a:pt x="0" y="1"/>
                  </a:lnTo>
                  <a:lnTo>
                    <a:pt x="0" y="2312"/>
                  </a:lnTo>
                  <a:lnTo>
                    <a:pt x="3406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2132118" y="275259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2286426" y="275259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2440733" y="2752598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4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2043018" y="279823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2043018" y="2798238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2049541" y="280258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2"/>
                  </a:moveTo>
                  <a:lnTo>
                    <a:pt x="8270" y="2312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2043018" y="279823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2043018" y="2798238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351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2132118" y="279823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2197326" y="279823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2197326" y="279823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2286426" y="279823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2351633" y="2798238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2351633" y="279823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2440733" y="2798238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1979991" y="284387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514" y="244"/>
                  </a:moveTo>
                  <a:lnTo>
                    <a:pt x="8514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1979991" y="2843878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8" y="2676"/>
                  </a:moveTo>
                  <a:lnTo>
                    <a:pt x="0" y="2676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1984333" y="284823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89"/>
                  </a:moveTo>
                  <a:lnTo>
                    <a:pt x="8271" y="2189"/>
                  </a:lnTo>
                  <a:lnTo>
                    <a:pt x="8271" y="0"/>
                  </a:lnTo>
                  <a:lnTo>
                    <a:pt x="0" y="0"/>
                  </a:lnTo>
                  <a:lnTo>
                    <a:pt x="0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2043018" y="284387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2043018" y="2843878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2132118" y="284387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2132118" y="284387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2197326" y="28438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2286426" y="284387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2286426" y="284387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2351633" y="28438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2440733" y="2843878"/>
              <a:ext cx="15225" cy="47838"/>
            </a:xfrm>
            <a:custGeom>
              <a:rect b="b" l="l" r="r" t="t"/>
              <a:pathLst>
                <a:path extrusionOk="0" h="2677" w="852">
                  <a:moveTo>
                    <a:pt x="609" y="244"/>
                  </a:moveTo>
                  <a:lnTo>
                    <a:pt x="609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52" y="267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2440733" y="2843878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2043018" y="288951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2043018" y="2889518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8" y="2676"/>
                  </a:moveTo>
                  <a:lnTo>
                    <a:pt x="0" y="2676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2049541" y="289387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89"/>
                  </a:moveTo>
                  <a:lnTo>
                    <a:pt x="8270" y="2189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2197326" y="2889518"/>
              <a:ext cx="156488" cy="47838"/>
            </a:xfrm>
            <a:custGeom>
              <a:rect b="b" l="l" r="r" t="t"/>
              <a:pathLst>
                <a:path extrusionOk="0" h="2677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8"/>
            <p:cNvSpPr/>
            <p:nvPr/>
          </p:nvSpPr>
          <p:spPr>
            <a:xfrm>
              <a:off x="2351633" y="2889518"/>
              <a:ext cx="104325" cy="47838"/>
            </a:xfrm>
            <a:custGeom>
              <a:rect b="b" l="l" r="r" t="t"/>
              <a:pathLst>
                <a:path extrusionOk="0" h="2677" w="5838">
                  <a:moveTo>
                    <a:pt x="5595" y="244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1979991" y="2935158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514" y="244"/>
                  </a:moveTo>
                  <a:lnTo>
                    <a:pt x="8514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3406" y="2676"/>
                  </a:lnTo>
                  <a:lnTo>
                    <a:pt x="3406" y="2798"/>
                  </a:lnTo>
                  <a:lnTo>
                    <a:pt x="3649" y="2798"/>
                  </a:lnTo>
                  <a:lnTo>
                    <a:pt x="3892" y="2676"/>
                  </a:lnTo>
                  <a:lnTo>
                    <a:pt x="8878" y="2676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1979991" y="2935158"/>
              <a:ext cx="158668" cy="50018"/>
            </a:xfrm>
            <a:custGeom>
              <a:rect b="b" l="l" r="r" t="t"/>
              <a:pathLst>
                <a:path extrusionOk="0" fill="none" h="2799" w="8879">
                  <a:moveTo>
                    <a:pt x="3649" y="2798"/>
                  </a:moveTo>
                  <a:lnTo>
                    <a:pt x="3406" y="2798"/>
                  </a:lnTo>
                  <a:lnTo>
                    <a:pt x="3406" y="2676"/>
                  </a:lnTo>
                  <a:lnTo>
                    <a:pt x="0" y="2676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6"/>
                  </a:lnTo>
                  <a:lnTo>
                    <a:pt x="3892" y="2676"/>
                  </a:lnTo>
                  <a:lnTo>
                    <a:pt x="3649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1984333" y="293951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3406" y="2189"/>
                  </a:moveTo>
                  <a:lnTo>
                    <a:pt x="8271" y="2189"/>
                  </a:lnTo>
                  <a:lnTo>
                    <a:pt x="8271" y="0"/>
                  </a:lnTo>
                  <a:lnTo>
                    <a:pt x="0" y="0"/>
                  </a:lnTo>
                  <a:lnTo>
                    <a:pt x="0" y="2189"/>
                  </a:lnTo>
                  <a:lnTo>
                    <a:pt x="3406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2132118" y="293515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2286426" y="2935158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3527" y="2676"/>
                  </a:lnTo>
                  <a:lnTo>
                    <a:pt x="3527" y="2798"/>
                  </a:lnTo>
                  <a:lnTo>
                    <a:pt x="3771" y="2798"/>
                  </a:lnTo>
                  <a:lnTo>
                    <a:pt x="3892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2440733" y="2935158"/>
              <a:ext cx="15225" cy="47838"/>
            </a:xfrm>
            <a:custGeom>
              <a:rect b="b" l="l" r="r" t="t"/>
              <a:pathLst>
                <a:path extrusionOk="0" h="2677" w="852">
                  <a:moveTo>
                    <a:pt x="609" y="244"/>
                  </a:moveTo>
                  <a:lnTo>
                    <a:pt x="609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52" y="267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2043018" y="298079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2043018" y="2980798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8" y="2676"/>
                  </a:moveTo>
                  <a:lnTo>
                    <a:pt x="0" y="2676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8"/>
            <p:cNvSpPr/>
            <p:nvPr/>
          </p:nvSpPr>
          <p:spPr>
            <a:xfrm>
              <a:off x="2049541" y="298515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89"/>
                  </a:moveTo>
                  <a:lnTo>
                    <a:pt x="8270" y="2189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2043018" y="2978635"/>
              <a:ext cx="95640" cy="6540"/>
            </a:xfrm>
            <a:custGeom>
              <a:rect b="b" l="l" r="r" t="t"/>
              <a:pathLst>
                <a:path extrusionOk="0" h="366" w="5352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5351" y="365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2043018" y="2978635"/>
              <a:ext cx="95640" cy="6540"/>
            </a:xfrm>
            <a:custGeom>
              <a:rect b="b" l="l" r="r" t="t"/>
              <a:pathLst>
                <a:path extrusionOk="0" fill="none" h="366" w="5352">
                  <a:moveTo>
                    <a:pt x="5351" y="365"/>
                  </a:moveTo>
                  <a:lnTo>
                    <a:pt x="0" y="365"/>
                  </a:lnTo>
                  <a:lnTo>
                    <a:pt x="0" y="122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36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2132118" y="2978635"/>
              <a:ext cx="69568" cy="6540"/>
            </a:xfrm>
            <a:custGeom>
              <a:rect b="b" l="l" r="r" t="t"/>
              <a:pathLst>
                <a:path extrusionOk="0" h="366" w="3893">
                  <a:moveTo>
                    <a:pt x="122" y="0"/>
                  </a:moveTo>
                  <a:lnTo>
                    <a:pt x="1" y="122"/>
                  </a:lnTo>
                  <a:lnTo>
                    <a:pt x="1" y="365"/>
                  </a:lnTo>
                  <a:lnTo>
                    <a:pt x="3771" y="365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2197326" y="297863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365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365"/>
                  </a:lnTo>
                  <a:close/>
                  <a:moveTo>
                    <a:pt x="5108" y="0"/>
                  </a:moveTo>
                  <a:lnTo>
                    <a:pt x="4986" y="122"/>
                  </a:lnTo>
                  <a:lnTo>
                    <a:pt x="0" y="122"/>
                  </a:lnTo>
                  <a:lnTo>
                    <a:pt x="0" y="2797"/>
                  </a:lnTo>
                  <a:lnTo>
                    <a:pt x="8757" y="2797"/>
                  </a:lnTo>
                  <a:lnTo>
                    <a:pt x="8757" y="122"/>
                  </a:lnTo>
                  <a:lnTo>
                    <a:pt x="5230" y="122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2197326" y="2978635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0"/>
                  </a:moveTo>
                  <a:lnTo>
                    <a:pt x="0" y="365"/>
                  </a:lnTo>
                  <a:lnTo>
                    <a:pt x="5108" y="365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2286426" y="2978635"/>
              <a:ext cx="67388" cy="6540"/>
            </a:xfrm>
            <a:custGeom>
              <a:rect b="b" l="l" r="r" t="t"/>
              <a:pathLst>
                <a:path extrusionOk="0" h="366" w="3771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3649" y="365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2351633" y="2980798"/>
              <a:ext cx="104325" cy="47838"/>
            </a:xfrm>
            <a:custGeom>
              <a:rect b="b" l="l" r="r" t="t"/>
              <a:pathLst>
                <a:path extrusionOk="0" h="2677" w="5838">
                  <a:moveTo>
                    <a:pt x="5595" y="244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2351633" y="2978635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0"/>
                  </a:moveTo>
                  <a:lnTo>
                    <a:pt x="0" y="365"/>
                  </a:lnTo>
                  <a:lnTo>
                    <a:pt x="5108" y="365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2440733" y="2978635"/>
              <a:ext cx="15225" cy="6540"/>
            </a:xfrm>
            <a:custGeom>
              <a:rect b="b" l="l" r="r" t="t"/>
              <a:pathLst>
                <a:path extrusionOk="0" h="366" w="852">
                  <a:moveTo>
                    <a:pt x="0" y="0"/>
                  </a:moveTo>
                  <a:lnTo>
                    <a:pt x="0" y="365"/>
                  </a:lnTo>
                  <a:lnTo>
                    <a:pt x="730" y="365"/>
                  </a:lnTo>
                  <a:lnTo>
                    <a:pt x="852" y="243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1979991" y="302427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514" y="243"/>
                  </a:moveTo>
                  <a:lnTo>
                    <a:pt x="8514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8" y="2797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1979991" y="302427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8"/>
            <p:cNvSpPr/>
            <p:nvPr/>
          </p:nvSpPr>
          <p:spPr>
            <a:xfrm>
              <a:off x="1984333" y="302861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1" y="2311"/>
                  </a:lnTo>
                  <a:lnTo>
                    <a:pt x="8271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2043018" y="3024275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1" y="243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2043018" y="3024275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8"/>
            <p:cNvSpPr/>
            <p:nvPr/>
          </p:nvSpPr>
          <p:spPr>
            <a:xfrm>
              <a:off x="2132118" y="302427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8"/>
            <p:cNvSpPr/>
            <p:nvPr/>
          </p:nvSpPr>
          <p:spPr>
            <a:xfrm>
              <a:off x="2132118" y="302427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9" y="2797"/>
                  </a:moveTo>
                  <a:lnTo>
                    <a:pt x="1" y="2797"/>
                  </a:lnTo>
                  <a:lnTo>
                    <a:pt x="1" y="0"/>
                  </a:lnTo>
                  <a:lnTo>
                    <a:pt x="8879" y="0"/>
                  </a:lnTo>
                  <a:lnTo>
                    <a:pt x="8879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2138641" y="302861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2132118" y="302427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2197326" y="302427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2286426" y="302427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2286426" y="302427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9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879" y="0"/>
                  </a:lnTo>
                  <a:lnTo>
                    <a:pt x="8879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8"/>
            <p:cNvSpPr/>
            <p:nvPr/>
          </p:nvSpPr>
          <p:spPr>
            <a:xfrm>
              <a:off x="2290768" y="3028618"/>
              <a:ext cx="149983" cy="41315"/>
            </a:xfrm>
            <a:custGeom>
              <a:rect b="b" l="l" r="r" t="t"/>
              <a:pathLst>
                <a:path extrusionOk="0" fill="none" h="2312" w="8393">
                  <a:moveTo>
                    <a:pt x="1" y="2311"/>
                  </a:moveTo>
                  <a:lnTo>
                    <a:pt x="8392" y="2311"/>
                  </a:lnTo>
                  <a:lnTo>
                    <a:pt x="8392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2286426" y="302427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2351633" y="302427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2440733" y="3024275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3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52" y="279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2440733" y="3024275"/>
              <a:ext cx="15225" cy="50000"/>
            </a:xfrm>
            <a:custGeom>
              <a:rect b="b" l="l" r="r" t="t"/>
              <a:pathLst>
                <a:path extrusionOk="0" fill="none" h="2798" w="852">
                  <a:moveTo>
                    <a:pt x="852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52" y="0"/>
                  </a:lnTo>
                  <a:lnTo>
                    <a:pt x="852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2445075" y="3028618"/>
              <a:ext cx="6540" cy="41315"/>
            </a:xfrm>
            <a:custGeom>
              <a:rect b="b" l="l" r="r" t="t"/>
              <a:pathLst>
                <a:path extrusionOk="0" fill="none" h="2312" w="366">
                  <a:moveTo>
                    <a:pt x="1" y="2311"/>
                  </a:moveTo>
                  <a:lnTo>
                    <a:pt x="366" y="2311"/>
                  </a:lnTo>
                  <a:lnTo>
                    <a:pt x="366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2440733" y="3024275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3"/>
                  </a:lnTo>
                  <a:lnTo>
                    <a:pt x="852" y="243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2043018" y="306991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8" y="2797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2043018" y="306991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2049541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2197326" y="306991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3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2197326" y="3069915"/>
              <a:ext cx="156488" cy="50000"/>
            </a:xfrm>
            <a:custGeom>
              <a:rect b="b" l="l" r="r" t="t"/>
              <a:pathLst>
                <a:path extrusionOk="0" fill="none" h="2798" w="8757">
                  <a:moveTo>
                    <a:pt x="8757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757" y="0"/>
                  </a:lnTo>
                  <a:lnTo>
                    <a:pt x="8757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2201668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2351633" y="3069915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3"/>
                  </a:moveTo>
                  <a:lnTo>
                    <a:pt x="5595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2351633" y="3069915"/>
              <a:ext cx="104325" cy="50000"/>
            </a:xfrm>
            <a:custGeom>
              <a:rect b="b" l="l" r="r" t="t"/>
              <a:pathLst>
                <a:path extrusionOk="0" fill="none" h="2798" w="5838">
                  <a:moveTo>
                    <a:pt x="583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5838" y="0"/>
                  </a:lnTo>
                  <a:lnTo>
                    <a:pt x="583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2355976" y="3074258"/>
              <a:ext cx="95640" cy="41315"/>
            </a:xfrm>
            <a:custGeom>
              <a:rect b="b" l="l" r="r" t="t"/>
              <a:pathLst>
                <a:path extrusionOk="0" fill="none" h="2312" w="5352">
                  <a:moveTo>
                    <a:pt x="0" y="2311"/>
                  </a:moveTo>
                  <a:lnTo>
                    <a:pt x="5352" y="2311"/>
                  </a:lnTo>
                  <a:lnTo>
                    <a:pt x="5352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1979991" y="3117717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514" y="244"/>
                  </a:moveTo>
                  <a:lnTo>
                    <a:pt x="8514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1979991" y="3117717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3649" y="2676"/>
                  </a:moveTo>
                  <a:lnTo>
                    <a:pt x="3406" y="2676"/>
                  </a:lnTo>
                  <a:lnTo>
                    <a:pt x="3406" y="2676"/>
                  </a:lnTo>
                  <a:lnTo>
                    <a:pt x="0" y="2676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6"/>
                  </a:lnTo>
                  <a:lnTo>
                    <a:pt x="3892" y="2676"/>
                  </a:lnTo>
                  <a:lnTo>
                    <a:pt x="3649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1984333" y="312207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3406" y="2189"/>
                  </a:moveTo>
                  <a:lnTo>
                    <a:pt x="8271" y="2189"/>
                  </a:lnTo>
                  <a:lnTo>
                    <a:pt x="8271" y="0"/>
                  </a:lnTo>
                  <a:lnTo>
                    <a:pt x="0" y="0"/>
                  </a:lnTo>
                  <a:lnTo>
                    <a:pt x="0" y="2189"/>
                  </a:lnTo>
                  <a:lnTo>
                    <a:pt x="3406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2132118" y="3117717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2132118" y="3117717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9" y="2676"/>
                  </a:moveTo>
                  <a:lnTo>
                    <a:pt x="1" y="2676"/>
                  </a:lnTo>
                  <a:lnTo>
                    <a:pt x="1" y="1"/>
                  </a:lnTo>
                  <a:lnTo>
                    <a:pt x="8879" y="1"/>
                  </a:lnTo>
                  <a:lnTo>
                    <a:pt x="8879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2138641" y="312207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89"/>
                  </a:moveTo>
                  <a:lnTo>
                    <a:pt x="8270" y="2189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2286426" y="3117717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2286426" y="3117717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3771" y="2676"/>
                  </a:moveTo>
                  <a:lnTo>
                    <a:pt x="3527" y="2676"/>
                  </a:lnTo>
                  <a:lnTo>
                    <a:pt x="3527" y="2676"/>
                  </a:lnTo>
                  <a:lnTo>
                    <a:pt x="0" y="2676"/>
                  </a:lnTo>
                  <a:lnTo>
                    <a:pt x="0" y="1"/>
                  </a:lnTo>
                  <a:lnTo>
                    <a:pt x="8879" y="1"/>
                  </a:lnTo>
                  <a:lnTo>
                    <a:pt x="8879" y="2676"/>
                  </a:lnTo>
                  <a:lnTo>
                    <a:pt x="3892" y="2676"/>
                  </a:lnTo>
                  <a:lnTo>
                    <a:pt x="3771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2290768" y="3122078"/>
              <a:ext cx="149983" cy="39135"/>
            </a:xfrm>
            <a:custGeom>
              <a:rect b="b" l="l" r="r" t="t"/>
              <a:pathLst>
                <a:path extrusionOk="0" fill="none" h="2190" w="8393">
                  <a:moveTo>
                    <a:pt x="3528" y="2189"/>
                  </a:moveTo>
                  <a:lnTo>
                    <a:pt x="8392" y="2189"/>
                  </a:lnTo>
                  <a:lnTo>
                    <a:pt x="8392" y="0"/>
                  </a:lnTo>
                  <a:lnTo>
                    <a:pt x="1" y="0"/>
                  </a:lnTo>
                  <a:lnTo>
                    <a:pt x="1" y="2189"/>
                  </a:lnTo>
                  <a:lnTo>
                    <a:pt x="3528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2440733" y="3117717"/>
              <a:ext cx="15225" cy="47838"/>
            </a:xfrm>
            <a:custGeom>
              <a:rect b="b" l="l" r="r" t="t"/>
              <a:pathLst>
                <a:path extrusionOk="0" h="2677" w="852">
                  <a:moveTo>
                    <a:pt x="609" y="244"/>
                  </a:moveTo>
                  <a:lnTo>
                    <a:pt x="609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52" y="267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2440733" y="3117717"/>
              <a:ext cx="15225" cy="47838"/>
            </a:xfrm>
            <a:custGeom>
              <a:rect b="b" l="l" r="r" t="t"/>
              <a:pathLst>
                <a:path extrusionOk="0" fill="none" h="2677" w="852">
                  <a:moveTo>
                    <a:pt x="852" y="2676"/>
                  </a:moveTo>
                  <a:lnTo>
                    <a:pt x="0" y="2676"/>
                  </a:lnTo>
                  <a:lnTo>
                    <a:pt x="0" y="1"/>
                  </a:lnTo>
                  <a:lnTo>
                    <a:pt x="852" y="1"/>
                  </a:lnTo>
                  <a:lnTo>
                    <a:pt x="852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2445075" y="3122078"/>
              <a:ext cx="6540" cy="39135"/>
            </a:xfrm>
            <a:custGeom>
              <a:rect b="b" l="l" r="r" t="t"/>
              <a:pathLst>
                <a:path extrusionOk="0" fill="none" h="2190" w="366">
                  <a:moveTo>
                    <a:pt x="1" y="2189"/>
                  </a:moveTo>
                  <a:lnTo>
                    <a:pt x="366" y="2189"/>
                  </a:lnTo>
                  <a:lnTo>
                    <a:pt x="366" y="0"/>
                  </a:lnTo>
                  <a:lnTo>
                    <a:pt x="1" y="0"/>
                  </a:lnTo>
                  <a:lnTo>
                    <a:pt x="1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2043018" y="316119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8" y="2797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2043018" y="316119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2049541" y="316553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2043018" y="3161195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1" y="243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2043018" y="3161195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2132118" y="316119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2197326" y="316119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3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2197326" y="316119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2286426" y="316119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2351633" y="3161195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3"/>
                  </a:moveTo>
                  <a:lnTo>
                    <a:pt x="5595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2351633" y="316119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2440733" y="3161195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3"/>
                  </a:lnTo>
                  <a:lnTo>
                    <a:pt x="852" y="243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979991" y="320683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514" y="243"/>
                  </a:moveTo>
                  <a:lnTo>
                    <a:pt x="8514" y="2554"/>
                  </a:lnTo>
                  <a:lnTo>
                    <a:pt x="3284" y="2554"/>
                  </a:lnTo>
                  <a:lnTo>
                    <a:pt x="3284" y="1338"/>
                  </a:lnTo>
                  <a:lnTo>
                    <a:pt x="243" y="1338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1581"/>
                  </a:lnTo>
                  <a:lnTo>
                    <a:pt x="3041" y="1581"/>
                  </a:lnTo>
                  <a:lnTo>
                    <a:pt x="3041" y="2797"/>
                  </a:lnTo>
                  <a:lnTo>
                    <a:pt x="8878" y="2797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1979991" y="320683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7"/>
                  </a:moveTo>
                  <a:lnTo>
                    <a:pt x="3041" y="2797"/>
                  </a:lnTo>
                  <a:lnTo>
                    <a:pt x="3041" y="1581"/>
                  </a:lnTo>
                  <a:lnTo>
                    <a:pt x="0" y="1581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1984333" y="321117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3041" y="2311"/>
                  </a:moveTo>
                  <a:lnTo>
                    <a:pt x="8271" y="2311"/>
                  </a:lnTo>
                  <a:lnTo>
                    <a:pt x="8271" y="0"/>
                  </a:lnTo>
                  <a:lnTo>
                    <a:pt x="0" y="0"/>
                  </a:lnTo>
                  <a:lnTo>
                    <a:pt x="0" y="1095"/>
                  </a:lnTo>
                  <a:lnTo>
                    <a:pt x="3041" y="1095"/>
                  </a:lnTo>
                  <a:lnTo>
                    <a:pt x="304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2043018" y="3206835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1" y="243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2043018" y="3206835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2132118" y="320683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2132118" y="320683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2197326" y="320683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2286426" y="320683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2286426" y="320683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2351633" y="320683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2440733" y="3206835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3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52" y="279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2440733" y="3206835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3"/>
                  </a:lnTo>
                  <a:lnTo>
                    <a:pt x="852" y="243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2043018" y="325247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8" y="2797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2043018" y="325247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2049541" y="325681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90"/>
                  </a:moveTo>
                  <a:lnTo>
                    <a:pt x="8270" y="2190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2197326" y="325247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3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2351633" y="3252475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3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1364941" y="2572218"/>
              <a:ext cx="156488" cy="47820"/>
            </a:xfrm>
            <a:custGeom>
              <a:rect b="b" l="l" r="r" t="t"/>
              <a:pathLst>
                <a:path extrusionOk="0" h="2676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1517068" y="2572218"/>
              <a:ext cx="158668" cy="47820"/>
            </a:xfrm>
            <a:custGeom>
              <a:rect b="b" l="l" r="r" t="t"/>
              <a:pathLst>
                <a:path extrusionOk="0" h="2676" w="8879">
                  <a:moveTo>
                    <a:pt x="244" y="244"/>
                  </a:moveTo>
                  <a:lnTo>
                    <a:pt x="8635" y="365"/>
                  </a:ln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1671376" y="2572218"/>
              <a:ext cx="158668" cy="47820"/>
            </a:xfrm>
            <a:custGeom>
              <a:rect b="b" l="l" r="r" t="t"/>
              <a:pathLst>
                <a:path extrusionOk="0" h="2676" w="8879">
                  <a:moveTo>
                    <a:pt x="8514" y="365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365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1823503" y="2574380"/>
              <a:ext cx="158668" cy="45658"/>
            </a:xfrm>
            <a:custGeom>
              <a:rect b="b" l="l" r="r" t="t"/>
              <a:pathLst>
                <a:path extrusionOk="0" h="2555" w="8879">
                  <a:moveTo>
                    <a:pt x="8636" y="244"/>
                  </a:moveTo>
                  <a:lnTo>
                    <a:pt x="8636" y="2312"/>
                  </a:lnTo>
                  <a:lnTo>
                    <a:pt x="366" y="2312"/>
                  </a:lnTo>
                  <a:lnTo>
                    <a:pt x="366" y="244"/>
                  </a:lnTo>
                  <a:close/>
                  <a:moveTo>
                    <a:pt x="1" y="1"/>
                  </a:moveTo>
                  <a:lnTo>
                    <a:pt x="1" y="2555"/>
                  </a:lnTo>
                  <a:lnTo>
                    <a:pt x="8879" y="2555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1823503" y="2574380"/>
              <a:ext cx="158668" cy="45658"/>
            </a:xfrm>
            <a:custGeom>
              <a:rect b="b" l="l" r="r" t="t"/>
              <a:pathLst>
                <a:path extrusionOk="0" fill="none" h="2555" w="8879">
                  <a:moveTo>
                    <a:pt x="8879" y="2555"/>
                  </a:moveTo>
                  <a:lnTo>
                    <a:pt x="1" y="2555"/>
                  </a:lnTo>
                  <a:lnTo>
                    <a:pt x="1" y="1"/>
                  </a:lnTo>
                  <a:lnTo>
                    <a:pt x="8879" y="1"/>
                  </a:lnTo>
                  <a:lnTo>
                    <a:pt x="8879" y="255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1830026" y="2578740"/>
              <a:ext cx="147803" cy="36955"/>
            </a:xfrm>
            <a:custGeom>
              <a:rect b="b" l="l" r="r" t="t"/>
              <a:pathLst>
                <a:path extrusionOk="0" fill="none" h="2068" w="8271">
                  <a:moveTo>
                    <a:pt x="1" y="2068"/>
                  </a:moveTo>
                  <a:lnTo>
                    <a:pt x="8271" y="2068"/>
                  </a:lnTo>
                  <a:lnTo>
                    <a:pt x="8271" y="0"/>
                  </a:lnTo>
                  <a:lnTo>
                    <a:pt x="1" y="0"/>
                  </a:lnTo>
                  <a:lnTo>
                    <a:pt x="1" y="206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1430131" y="261567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1430131" y="2615678"/>
              <a:ext cx="91298" cy="4360"/>
            </a:xfrm>
            <a:custGeom>
              <a:rect b="b" l="l" r="r" t="t"/>
              <a:pathLst>
                <a:path extrusionOk="0" h="244" w="5109">
                  <a:moveTo>
                    <a:pt x="1" y="1"/>
                  </a:moveTo>
                  <a:lnTo>
                    <a:pt x="1" y="244"/>
                  </a:lnTo>
                  <a:lnTo>
                    <a:pt x="5109" y="24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1517068" y="261567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0" y="1"/>
                  </a:moveTo>
                  <a:lnTo>
                    <a:pt x="0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1582276" y="261567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1582276" y="26156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1671376" y="261567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1734403" y="261567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1734403" y="261567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2" y="244"/>
                  </a:lnTo>
                  <a:lnTo>
                    <a:pt x="53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1823503" y="261567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3" y="244"/>
                  </a:lnTo>
                  <a:lnTo>
                    <a:pt x="389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1888711" y="261567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1888711" y="2615678"/>
              <a:ext cx="156488" cy="50000"/>
            </a:xfrm>
            <a:custGeom>
              <a:rect b="b" l="l" r="r" t="t"/>
              <a:pathLst>
                <a:path extrusionOk="0" fill="none" h="2798" w="8757">
                  <a:moveTo>
                    <a:pt x="5230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4987" y="1"/>
                  </a:lnTo>
                  <a:lnTo>
                    <a:pt x="5108" y="1"/>
                  </a:lnTo>
                  <a:lnTo>
                    <a:pt x="5351" y="1"/>
                  </a:lnTo>
                  <a:lnTo>
                    <a:pt x="5351" y="1"/>
                  </a:lnTo>
                  <a:lnTo>
                    <a:pt x="8757" y="1"/>
                  </a:lnTo>
                  <a:lnTo>
                    <a:pt x="8757" y="2798"/>
                  </a:lnTo>
                  <a:lnTo>
                    <a:pt x="5230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1893053" y="262002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4987" y="2312"/>
                  </a:moveTo>
                  <a:lnTo>
                    <a:pt x="8271" y="2312"/>
                  </a:lnTo>
                  <a:lnTo>
                    <a:pt x="8271" y="1"/>
                  </a:lnTo>
                  <a:lnTo>
                    <a:pt x="1" y="1"/>
                  </a:lnTo>
                  <a:lnTo>
                    <a:pt x="1" y="2312"/>
                  </a:lnTo>
                  <a:lnTo>
                    <a:pt x="4987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1979991" y="2615678"/>
              <a:ext cx="65208" cy="4360"/>
            </a:xfrm>
            <a:custGeom>
              <a:rect b="b" l="l" r="r" t="t"/>
              <a:pathLst>
                <a:path extrusionOk="0" h="244" w="3649">
                  <a:moveTo>
                    <a:pt x="0" y="1"/>
                  </a:moveTo>
                  <a:lnTo>
                    <a:pt x="0" y="244"/>
                  </a:lnTo>
                  <a:lnTo>
                    <a:pt x="3649" y="244"/>
                  </a:lnTo>
                  <a:lnTo>
                    <a:pt x="364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1979991" y="2615678"/>
              <a:ext cx="65208" cy="4360"/>
            </a:xfrm>
            <a:custGeom>
              <a:rect b="b" l="l" r="r" t="t"/>
              <a:pathLst>
                <a:path extrusionOk="0" fill="none" h="244" w="3649">
                  <a:moveTo>
                    <a:pt x="3527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3649" y="1"/>
                  </a:lnTo>
                  <a:lnTo>
                    <a:pt x="3649" y="244"/>
                  </a:lnTo>
                  <a:lnTo>
                    <a:pt x="3527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1979991" y="2661318"/>
              <a:ext cx="65208" cy="4360"/>
            </a:xfrm>
            <a:custGeom>
              <a:rect b="b" l="l" r="r" t="t"/>
              <a:pathLst>
                <a:path extrusionOk="0" h="244" w="3649">
                  <a:moveTo>
                    <a:pt x="0" y="1"/>
                  </a:moveTo>
                  <a:lnTo>
                    <a:pt x="0" y="244"/>
                  </a:lnTo>
                  <a:lnTo>
                    <a:pt x="3649" y="244"/>
                  </a:lnTo>
                  <a:lnTo>
                    <a:pt x="364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1979991" y="2661318"/>
              <a:ext cx="65208" cy="4360"/>
            </a:xfrm>
            <a:custGeom>
              <a:rect b="b" l="l" r="r" t="t"/>
              <a:pathLst>
                <a:path extrusionOk="0" fill="none" h="244" w="3649">
                  <a:moveTo>
                    <a:pt x="3649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3649" y="1"/>
                  </a:lnTo>
                  <a:lnTo>
                    <a:pt x="3649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1888711" y="26156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1888711" y="2615678"/>
              <a:ext cx="93460" cy="4360"/>
            </a:xfrm>
            <a:custGeom>
              <a:rect b="b" l="l" r="r" t="t"/>
              <a:pathLst>
                <a:path extrusionOk="0" fill="none" h="244" w="5230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230" y="1"/>
                  </a:lnTo>
                  <a:lnTo>
                    <a:pt x="5230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1364941" y="266131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1430131" y="2661318"/>
              <a:ext cx="91298" cy="4360"/>
            </a:xfrm>
            <a:custGeom>
              <a:rect b="b" l="l" r="r" t="t"/>
              <a:pathLst>
                <a:path extrusionOk="0" h="244" w="5109">
                  <a:moveTo>
                    <a:pt x="1" y="1"/>
                  </a:moveTo>
                  <a:lnTo>
                    <a:pt x="1" y="244"/>
                  </a:lnTo>
                  <a:lnTo>
                    <a:pt x="5109" y="24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1517068" y="266131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1517068" y="266131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0" y="1"/>
                  </a:moveTo>
                  <a:lnTo>
                    <a:pt x="0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1582276" y="266131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1671376" y="266131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1671376" y="266131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1734403" y="266131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2" y="244"/>
                  </a:lnTo>
                  <a:lnTo>
                    <a:pt x="53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823503" y="266131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6" y="244"/>
                  </a:moveTo>
                  <a:lnTo>
                    <a:pt x="8636" y="2555"/>
                  </a:lnTo>
                  <a:lnTo>
                    <a:pt x="366" y="2555"/>
                  </a:lnTo>
                  <a:lnTo>
                    <a:pt x="366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1823503" y="2661318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9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8879" y="1"/>
                  </a:lnTo>
                  <a:lnTo>
                    <a:pt x="8879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1830026" y="266566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1" y="2312"/>
                  </a:moveTo>
                  <a:lnTo>
                    <a:pt x="8271" y="2312"/>
                  </a:lnTo>
                  <a:lnTo>
                    <a:pt x="8271" y="1"/>
                  </a:lnTo>
                  <a:lnTo>
                    <a:pt x="1" y="1"/>
                  </a:lnTo>
                  <a:lnTo>
                    <a:pt x="1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1823503" y="266131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3" y="244"/>
                  </a:lnTo>
                  <a:lnTo>
                    <a:pt x="389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1888711" y="266131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1888711" y="2661318"/>
              <a:ext cx="93460" cy="4360"/>
            </a:xfrm>
            <a:custGeom>
              <a:rect b="b" l="l" r="r" t="t"/>
              <a:pathLst>
                <a:path extrusionOk="0" fill="none" h="244" w="5230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230" y="1"/>
                  </a:lnTo>
                  <a:lnTo>
                    <a:pt x="5230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1430131" y="270695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1582276" y="270695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1734403" y="270695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1888711" y="270695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1888711" y="2706958"/>
              <a:ext cx="156488" cy="50000"/>
            </a:xfrm>
            <a:custGeom>
              <a:rect b="b" l="l" r="r" t="t"/>
              <a:pathLst>
                <a:path extrusionOk="0" fill="none" h="2798" w="8757">
                  <a:moveTo>
                    <a:pt x="8757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757" y="1"/>
                  </a:lnTo>
                  <a:lnTo>
                    <a:pt x="8757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1893053" y="271130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1" y="2312"/>
                  </a:moveTo>
                  <a:lnTo>
                    <a:pt x="8271" y="2312"/>
                  </a:lnTo>
                  <a:lnTo>
                    <a:pt x="8271" y="1"/>
                  </a:lnTo>
                  <a:lnTo>
                    <a:pt x="1" y="1"/>
                  </a:lnTo>
                  <a:lnTo>
                    <a:pt x="1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1364941" y="275259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1517068" y="275259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1671376" y="275259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1823503" y="275259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6" y="244"/>
                  </a:moveTo>
                  <a:lnTo>
                    <a:pt x="8636" y="2555"/>
                  </a:lnTo>
                  <a:lnTo>
                    <a:pt x="366" y="2555"/>
                  </a:lnTo>
                  <a:lnTo>
                    <a:pt x="366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1823503" y="2752598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9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8879" y="1"/>
                  </a:lnTo>
                  <a:lnTo>
                    <a:pt x="8879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1830026" y="275694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1" y="2312"/>
                  </a:moveTo>
                  <a:lnTo>
                    <a:pt x="8271" y="2312"/>
                  </a:lnTo>
                  <a:lnTo>
                    <a:pt x="8271" y="1"/>
                  </a:lnTo>
                  <a:lnTo>
                    <a:pt x="1" y="1"/>
                  </a:lnTo>
                  <a:lnTo>
                    <a:pt x="1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1430131" y="279823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1430131" y="2798238"/>
              <a:ext cx="91298" cy="4360"/>
            </a:xfrm>
            <a:custGeom>
              <a:rect b="b" l="l" r="r" t="t"/>
              <a:pathLst>
                <a:path extrusionOk="0" h="244" w="5109">
                  <a:moveTo>
                    <a:pt x="1" y="1"/>
                  </a:moveTo>
                  <a:lnTo>
                    <a:pt x="1" y="244"/>
                  </a:lnTo>
                  <a:lnTo>
                    <a:pt x="5109" y="24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1517068" y="279823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0" y="1"/>
                  </a:moveTo>
                  <a:lnTo>
                    <a:pt x="0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1582276" y="279823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1582276" y="279823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1671376" y="279823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1734403" y="2798238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1734403" y="279823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2" y="244"/>
                  </a:lnTo>
                  <a:lnTo>
                    <a:pt x="53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1823503" y="279823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3" y="244"/>
                  </a:lnTo>
                  <a:lnTo>
                    <a:pt x="389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1888711" y="2798238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1888711" y="2798238"/>
              <a:ext cx="156488" cy="50000"/>
            </a:xfrm>
            <a:custGeom>
              <a:rect b="b" l="l" r="r" t="t"/>
              <a:pathLst>
                <a:path extrusionOk="0" fill="none" h="2798" w="8757">
                  <a:moveTo>
                    <a:pt x="5230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4987" y="1"/>
                  </a:lnTo>
                  <a:lnTo>
                    <a:pt x="5108" y="1"/>
                  </a:lnTo>
                  <a:lnTo>
                    <a:pt x="5351" y="1"/>
                  </a:lnTo>
                  <a:lnTo>
                    <a:pt x="5351" y="1"/>
                  </a:lnTo>
                  <a:lnTo>
                    <a:pt x="8757" y="1"/>
                  </a:lnTo>
                  <a:lnTo>
                    <a:pt x="8757" y="2798"/>
                  </a:lnTo>
                  <a:lnTo>
                    <a:pt x="5230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1893053" y="2802580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4987" y="2312"/>
                  </a:moveTo>
                  <a:lnTo>
                    <a:pt x="8271" y="2312"/>
                  </a:lnTo>
                  <a:lnTo>
                    <a:pt x="8271" y="1"/>
                  </a:lnTo>
                  <a:lnTo>
                    <a:pt x="1" y="1"/>
                  </a:lnTo>
                  <a:lnTo>
                    <a:pt x="1" y="2312"/>
                  </a:lnTo>
                  <a:lnTo>
                    <a:pt x="4987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1979991" y="2798238"/>
              <a:ext cx="65208" cy="4360"/>
            </a:xfrm>
            <a:custGeom>
              <a:rect b="b" l="l" r="r" t="t"/>
              <a:pathLst>
                <a:path extrusionOk="0" h="244" w="3649">
                  <a:moveTo>
                    <a:pt x="0" y="1"/>
                  </a:moveTo>
                  <a:lnTo>
                    <a:pt x="0" y="244"/>
                  </a:lnTo>
                  <a:lnTo>
                    <a:pt x="3649" y="244"/>
                  </a:lnTo>
                  <a:lnTo>
                    <a:pt x="364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1979991" y="2798238"/>
              <a:ext cx="65208" cy="4360"/>
            </a:xfrm>
            <a:custGeom>
              <a:rect b="b" l="l" r="r" t="t"/>
              <a:pathLst>
                <a:path extrusionOk="0" fill="none" h="244" w="3649">
                  <a:moveTo>
                    <a:pt x="3527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3649" y="1"/>
                  </a:lnTo>
                  <a:lnTo>
                    <a:pt x="3649" y="244"/>
                  </a:lnTo>
                  <a:lnTo>
                    <a:pt x="3527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1979991" y="2843878"/>
              <a:ext cx="65208" cy="4360"/>
            </a:xfrm>
            <a:custGeom>
              <a:rect b="b" l="l" r="r" t="t"/>
              <a:pathLst>
                <a:path extrusionOk="0" h="244" w="3649">
                  <a:moveTo>
                    <a:pt x="0" y="1"/>
                  </a:moveTo>
                  <a:lnTo>
                    <a:pt x="0" y="244"/>
                  </a:lnTo>
                  <a:lnTo>
                    <a:pt x="3649" y="244"/>
                  </a:lnTo>
                  <a:lnTo>
                    <a:pt x="364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1979991" y="2843878"/>
              <a:ext cx="65208" cy="4360"/>
            </a:xfrm>
            <a:custGeom>
              <a:rect b="b" l="l" r="r" t="t"/>
              <a:pathLst>
                <a:path extrusionOk="0" fill="none" h="244" w="3649">
                  <a:moveTo>
                    <a:pt x="3649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3649" y="1"/>
                  </a:lnTo>
                  <a:lnTo>
                    <a:pt x="3649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1888711" y="279823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1888711" y="2798238"/>
              <a:ext cx="93460" cy="4360"/>
            </a:xfrm>
            <a:custGeom>
              <a:rect b="b" l="l" r="r" t="t"/>
              <a:pathLst>
                <a:path extrusionOk="0" fill="none" h="244" w="5230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5230" y="1"/>
                  </a:lnTo>
                  <a:lnTo>
                    <a:pt x="5230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1364941" y="2843878"/>
              <a:ext cx="156488" cy="47838"/>
            </a:xfrm>
            <a:custGeom>
              <a:rect b="b" l="l" r="r" t="t"/>
              <a:pathLst>
                <a:path extrusionOk="0" h="2677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1430131" y="2843878"/>
              <a:ext cx="91298" cy="4360"/>
            </a:xfrm>
            <a:custGeom>
              <a:rect b="b" l="l" r="r" t="t"/>
              <a:pathLst>
                <a:path extrusionOk="0" h="244" w="5109">
                  <a:moveTo>
                    <a:pt x="1" y="1"/>
                  </a:moveTo>
                  <a:lnTo>
                    <a:pt x="1" y="244"/>
                  </a:lnTo>
                  <a:lnTo>
                    <a:pt x="5109" y="24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1517068" y="284387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1517068" y="284387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0" y="1"/>
                  </a:moveTo>
                  <a:lnTo>
                    <a:pt x="0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1582276" y="28438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1671376" y="284387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1671376" y="284387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1734403" y="2843878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2" y="244"/>
                  </a:lnTo>
                  <a:lnTo>
                    <a:pt x="53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1823503" y="284387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6" y="244"/>
                  </a:moveTo>
                  <a:lnTo>
                    <a:pt x="8636" y="2433"/>
                  </a:lnTo>
                  <a:lnTo>
                    <a:pt x="366" y="2433"/>
                  </a:lnTo>
                  <a:lnTo>
                    <a:pt x="366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1823503" y="2843878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9" y="2676"/>
                  </a:moveTo>
                  <a:lnTo>
                    <a:pt x="1" y="2676"/>
                  </a:lnTo>
                  <a:lnTo>
                    <a:pt x="1" y="1"/>
                  </a:lnTo>
                  <a:lnTo>
                    <a:pt x="8879" y="1"/>
                  </a:lnTo>
                  <a:lnTo>
                    <a:pt x="8879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1830026" y="284823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1" y="2189"/>
                  </a:moveTo>
                  <a:lnTo>
                    <a:pt x="8271" y="2189"/>
                  </a:lnTo>
                  <a:lnTo>
                    <a:pt x="8271" y="0"/>
                  </a:lnTo>
                  <a:lnTo>
                    <a:pt x="1" y="0"/>
                  </a:lnTo>
                  <a:lnTo>
                    <a:pt x="1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1823503" y="2843878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3" y="244"/>
                  </a:lnTo>
                  <a:lnTo>
                    <a:pt x="389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1888711" y="2843878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1888711" y="2843878"/>
              <a:ext cx="93460" cy="4360"/>
            </a:xfrm>
            <a:custGeom>
              <a:rect b="b" l="l" r="r" t="t"/>
              <a:pathLst>
                <a:path extrusionOk="0" fill="none" h="244" w="5230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230" y="1"/>
                  </a:lnTo>
                  <a:lnTo>
                    <a:pt x="5230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1430131" y="2889518"/>
              <a:ext cx="156505" cy="47838"/>
            </a:xfrm>
            <a:custGeom>
              <a:rect b="b" l="l" r="r" t="t"/>
              <a:pathLst>
                <a:path extrusionOk="0" h="2677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1582276" y="2889518"/>
              <a:ext cx="156488" cy="47838"/>
            </a:xfrm>
            <a:custGeom>
              <a:rect b="b" l="l" r="r" t="t"/>
              <a:pathLst>
                <a:path extrusionOk="0" h="2677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1734403" y="288951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1888711" y="2889518"/>
              <a:ext cx="156488" cy="47838"/>
            </a:xfrm>
            <a:custGeom>
              <a:rect b="b" l="l" r="r" t="t"/>
              <a:pathLst>
                <a:path extrusionOk="0" h="2677" w="8757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1888711" y="2889518"/>
              <a:ext cx="156488" cy="47838"/>
            </a:xfrm>
            <a:custGeom>
              <a:rect b="b" l="l" r="r" t="t"/>
              <a:pathLst>
                <a:path extrusionOk="0" fill="none" h="2677" w="8757">
                  <a:moveTo>
                    <a:pt x="8757" y="2676"/>
                  </a:moveTo>
                  <a:lnTo>
                    <a:pt x="0" y="2676"/>
                  </a:lnTo>
                  <a:lnTo>
                    <a:pt x="0" y="1"/>
                  </a:lnTo>
                  <a:lnTo>
                    <a:pt x="8757" y="1"/>
                  </a:lnTo>
                  <a:lnTo>
                    <a:pt x="8757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1893053" y="289387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1" y="2189"/>
                  </a:moveTo>
                  <a:lnTo>
                    <a:pt x="8271" y="2189"/>
                  </a:lnTo>
                  <a:lnTo>
                    <a:pt x="8271" y="0"/>
                  </a:lnTo>
                  <a:lnTo>
                    <a:pt x="1" y="0"/>
                  </a:lnTo>
                  <a:lnTo>
                    <a:pt x="1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1364941" y="2935158"/>
              <a:ext cx="156488" cy="47838"/>
            </a:xfrm>
            <a:custGeom>
              <a:rect b="b" l="l" r="r" t="t"/>
              <a:pathLst>
                <a:path extrusionOk="0" h="2677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1517068" y="293515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1671376" y="2935158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3527" y="2676"/>
                  </a:lnTo>
                  <a:lnTo>
                    <a:pt x="3527" y="2798"/>
                  </a:lnTo>
                  <a:lnTo>
                    <a:pt x="3771" y="2798"/>
                  </a:lnTo>
                  <a:lnTo>
                    <a:pt x="3892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1823503" y="293515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6" y="244"/>
                  </a:moveTo>
                  <a:lnTo>
                    <a:pt x="8636" y="2433"/>
                  </a:lnTo>
                  <a:lnTo>
                    <a:pt x="366" y="2433"/>
                  </a:lnTo>
                  <a:lnTo>
                    <a:pt x="366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1823503" y="2935158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9" y="2676"/>
                  </a:moveTo>
                  <a:lnTo>
                    <a:pt x="1" y="2676"/>
                  </a:lnTo>
                  <a:lnTo>
                    <a:pt x="1" y="1"/>
                  </a:lnTo>
                  <a:lnTo>
                    <a:pt x="8879" y="1"/>
                  </a:lnTo>
                  <a:lnTo>
                    <a:pt x="8879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1830026" y="293951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1" y="2189"/>
                  </a:moveTo>
                  <a:lnTo>
                    <a:pt x="8271" y="2189"/>
                  </a:lnTo>
                  <a:lnTo>
                    <a:pt x="8271" y="0"/>
                  </a:lnTo>
                  <a:lnTo>
                    <a:pt x="1" y="0"/>
                  </a:lnTo>
                  <a:lnTo>
                    <a:pt x="1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1430131" y="2980798"/>
              <a:ext cx="156505" cy="47838"/>
            </a:xfrm>
            <a:custGeom>
              <a:rect b="b" l="l" r="r" t="t"/>
              <a:pathLst>
                <a:path extrusionOk="0" h="2677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1430131" y="2978635"/>
              <a:ext cx="91298" cy="6540"/>
            </a:xfrm>
            <a:custGeom>
              <a:rect b="b" l="l" r="r" t="t"/>
              <a:pathLst>
                <a:path extrusionOk="0" h="366" w="5109">
                  <a:moveTo>
                    <a:pt x="122" y="0"/>
                  </a:moveTo>
                  <a:lnTo>
                    <a:pt x="1" y="122"/>
                  </a:lnTo>
                  <a:lnTo>
                    <a:pt x="1" y="365"/>
                  </a:lnTo>
                  <a:lnTo>
                    <a:pt x="4987" y="365"/>
                  </a:lnTo>
                  <a:lnTo>
                    <a:pt x="5109" y="24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1517068" y="2978635"/>
              <a:ext cx="69568" cy="6540"/>
            </a:xfrm>
            <a:custGeom>
              <a:rect b="b" l="l" r="r" t="t"/>
              <a:pathLst>
                <a:path extrusionOk="0" h="366" w="3893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3771" y="365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1582276" y="297863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365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365"/>
                  </a:lnTo>
                  <a:close/>
                  <a:moveTo>
                    <a:pt x="5108" y="0"/>
                  </a:moveTo>
                  <a:lnTo>
                    <a:pt x="4986" y="122"/>
                  </a:lnTo>
                  <a:lnTo>
                    <a:pt x="0" y="122"/>
                  </a:lnTo>
                  <a:lnTo>
                    <a:pt x="0" y="2797"/>
                  </a:lnTo>
                  <a:lnTo>
                    <a:pt x="8757" y="2797"/>
                  </a:lnTo>
                  <a:lnTo>
                    <a:pt x="8757" y="122"/>
                  </a:lnTo>
                  <a:lnTo>
                    <a:pt x="5230" y="122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1582276" y="2978635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0"/>
                  </a:moveTo>
                  <a:lnTo>
                    <a:pt x="0" y="365"/>
                  </a:lnTo>
                  <a:lnTo>
                    <a:pt x="5108" y="365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1671376" y="2978635"/>
              <a:ext cx="67388" cy="6540"/>
            </a:xfrm>
            <a:custGeom>
              <a:rect b="b" l="l" r="r" t="t"/>
              <a:pathLst>
                <a:path extrusionOk="0" h="366" w="3771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3649" y="365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1734403" y="2980798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1734403" y="2978635"/>
              <a:ext cx="95640" cy="6540"/>
            </a:xfrm>
            <a:custGeom>
              <a:rect b="b" l="l" r="r" t="t"/>
              <a:pathLst>
                <a:path extrusionOk="0" h="366" w="5352">
                  <a:moveTo>
                    <a:pt x="244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5352" y="365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1823503" y="2978635"/>
              <a:ext cx="69568" cy="6540"/>
            </a:xfrm>
            <a:custGeom>
              <a:rect b="b" l="l" r="r" t="t"/>
              <a:pathLst>
                <a:path extrusionOk="0" h="366" w="3893">
                  <a:moveTo>
                    <a:pt x="244" y="0"/>
                  </a:moveTo>
                  <a:lnTo>
                    <a:pt x="1" y="122"/>
                  </a:lnTo>
                  <a:lnTo>
                    <a:pt x="1" y="365"/>
                  </a:lnTo>
                  <a:lnTo>
                    <a:pt x="3771" y="365"/>
                  </a:lnTo>
                  <a:lnTo>
                    <a:pt x="3893" y="243"/>
                  </a:lnTo>
                  <a:lnTo>
                    <a:pt x="389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1888711" y="297863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4" y="365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365"/>
                  </a:lnTo>
                  <a:close/>
                  <a:moveTo>
                    <a:pt x="5108" y="0"/>
                  </a:moveTo>
                  <a:lnTo>
                    <a:pt x="4987" y="122"/>
                  </a:lnTo>
                  <a:lnTo>
                    <a:pt x="0" y="122"/>
                  </a:lnTo>
                  <a:lnTo>
                    <a:pt x="0" y="2797"/>
                  </a:lnTo>
                  <a:lnTo>
                    <a:pt x="8757" y="2797"/>
                  </a:lnTo>
                  <a:lnTo>
                    <a:pt x="8757" y="122"/>
                  </a:lnTo>
                  <a:lnTo>
                    <a:pt x="5351" y="122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1888711" y="2978635"/>
              <a:ext cx="156488" cy="50000"/>
            </a:xfrm>
            <a:custGeom>
              <a:rect b="b" l="l" r="r" t="t"/>
              <a:pathLst>
                <a:path extrusionOk="0" fill="none" h="2798" w="8757">
                  <a:moveTo>
                    <a:pt x="5230" y="2797"/>
                  </a:moveTo>
                  <a:lnTo>
                    <a:pt x="0" y="2797"/>
                  </a:lnTo>
                  <a:lnTo>
                    <a:pt x="0" y="122"/>
                  </a:lnTo>
                  <a:lnTo>
                    <a:pt x="4987" y="122"/>
                  </a:lnTo>
                  <a:lnTo>
                    <a:pt x="5108" y="0"/>
                  </a:lnTo>
                  <a:lnTo>
                    <a:pt x="5351" y="0"/>
                  </a:lnTo>
                  <a:lnTo>
                    <a:pt x="5351" y="122"/>
                  </a:lnTo>
                  <a:lnTo>
                    <a:pt x="8757" y="122"/>
                  </a:lnTo>
                  <a:lnTo>
                    <a:pt x="8757" y="2797"/>
                  </a:lnTo>
                  <a:lnTo>
                    <a:pt x="5230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1893053" y="298515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4987" y="2189"/>
                  </a:moveTo>
                  <a:lnTo>
                    <a:pt x="8271" y="2189"/>
                  </a:lnTo>
                  <a:lnTo>
                    <a:pt x="8271" y="0"/>
                  </a:lnTo>
                  <a:lnTo>
                    <a:pt x="1" y="0"/>
                  </a:lnTo>
                  <a:lnTo>
                    <a:pt x="1" y="2189"/>
                  </a:lnTo>
                  <a:lnTo>
                    <a:pt x="4987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1979991" y="2978635"/>
              <a:ext cx="65208" cy="6540"/>
            </a:xfrm>
            <a:custGeom>
              <a:rect b="b" l="l" r="r" t="t"/>
              <a:pathLst>
                <a:path extrusionOk="0" h="366" w="3649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3527" y="365"/>
                  </a:lnTo>
                  <a:lnTo>
                    <a:pt x="3649" y="243"/>
                  </a:lnTo>
                  <a:lnTo>
                    <a:pt x="364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1979991" y="2978635"/>
              <a:ext cx="65208" cy="6540"/>
            </a:xfrm>
            <a:custGeom>
              <a:rect b="b" l="l" r="r" t="t"/>
              <a:pathLst>
                <a:path extrusionOk="0" fill="none" h="366" w="3649">
                  <a:moveTo>
                    <a:pt x="3527" y="365"/>
                  </a:moveTo>
                  <a:lnTo>
                    <a:pt x="0" y="365"/>
                  </a:lnTo>
                  <a:lnTo>
                    <a:pt x="0" y="122"/>
                  </a:lnTo>
                  <a:lnTo>
                    <a:pt x="122" y="0"/>
                  </a:lnTo>
                  <a:lnTo>
                    <a:pt x="3649" y="0"/>
                  </a:lnTo>
                  <a:lnTo>
                    <a:pt x="3649" y="243"/>
                  </a:lnTo>
                  <a:lnTo>
                    <a:pt x="3527" y="36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1979991" y="3024275"/>
              <a:ext cx="65208" cy="4360"/>
            </a:xfrm>
            <a:custGeom>
              <a:rect b="b" l="l" r="r" t="t"/>
              <a:pathLst>
                <a:path extrusionOk="0" h="244" w="3649">
                  <a:moveTo>
                    <a:pt x="0" y="0"/>
                  </a:moveTo>
                  <a:lnTo>
                    <a:pt x="0" y="243"/>
                  </a:lnTo>
                  <a:lnTo>
                    <a:pt x="3649" y="243"/>
                  </a:lnTo>
                  <a:lnTo>
                    <a:pt x="364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1979991" y="3024275"/>
              <a:ext cx="65208" cy="4360"/>
            </a:xfrm>
            <a:custGeom>
              <a:rect b="b" l="l" r="r" t="t"/>
              <a:pathLst>
                <a:path extrusionOk="0" fill="none" h="244" w="3649">
                  <a:moveTo>
                    <a:pt x="3649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3649" y="0"/>
                  </a:lnTo>
                  <a:lnTo>
                    <a:pt x="3649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1888711" y="2978635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0"/>
                  </a:moveTo>
                  <a:lnTo>
                    <a:pt x="0" y="365"/>
                  </a:lnTo>
                  <a:lnTo>
                    <a:pt x="5108" y="365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1888711" y="2978635"/>
              <a:ext cx="93460" cy="6540"/>
            </a:xfrm>
            <a:custGeom>
              <a:rect b="b" l="l" r="r" t="t"/>
              <a:pathLst>
                <a:path extrusionOk="0" fill="none" h="366" w="5230">
                  <a:moveTo>
                    <a:pt x="5108" y="365"/>
                  </a:moveTo>
                  <a:lnTo>
                    <a:pt x="0" y="365"/>
                  </a:lnTo>
                  <a:lnTo>
                    <a:pt x="0" y="0"/>
                  </a:lnTo>
                  <a:lnTo>
                    <a:pt x="5230" y="0"/>
                  </a:lnTo>
                  <a:lnTo>
                    <a:pt x="5230" y="243"/>
                  </a:lnTo>
                  <a:lnTo>
                    <a:pt x="5108" y="36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1364941" y="302427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3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1430131" y="3024275"/>
              <a:ext cx="91298" cy="4360"/>
            </a:xfrm>
            <a:custGeom>
              <a:rect b="b" l="l" r="r" t="t"/>
              <a:pathLst>
                <a:path extrusionOk="0" h="244" w="5109">
                  <a:moveTo>
                    <a:pt x="1" y="0"/>
                  </a:moveTo>
                  <a:lnTo>
                    <a:pt x="1" y="243"/>
                  </a:lnTo>
                  <a:lnTo>
                    <a:pt x="5109" y="24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1517068" y="302427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1517068" y="302427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0" y="0"/>
                  </a:moveTo>
                  <a:lnTo>
                    <a:pt x="0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1582276" y="302427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1671376" y="302427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1671376" y="302427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1734403" y="3024275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2" y="243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1823503" y="302427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6" y="243"/>
                  </a:moveTo>
                  <a:lnTo>
                    <a:pt x="8636" y="2554"/>
                  </a:lnTo>
                  <a:lnTo>
                    <a:pt x="366" y="2554"/>
                  </a:lnTo>
                  <a:lnTo>
                    <a:pt x="366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1823503" y="302427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9" y="2797"/>
                  </a:moveTo>
                  <a:lnTo>
                    <a:pt x="1" y="2797"/>
                  </a:lnTo>
                  <a:lnTo>
                    <a:pt x="1" y="0"/>
                  </a:lnTo>
                  <a:lnTo>
                    <a:pt x="8879" y="0"/>
                  </a:lnTo>
                  <a:lnTo>
                    <a:pt x="8879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1830026" y="302861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1" y="2311"/>
                  </a:moveTo>
                  <a:lnTo>
                    <a:pt x="8271" y="2311"/>
                  </a:lnTo>
                  <a:lnTo>
                    <a:pt x="827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823503" y="302427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3" y="243"/>
                  </a:lnTo>
                  <a:lnTo>
                    <a:pt x="389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1888711" y="302427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888711" y="3024275"/>
              <a:ext cx="93460" cy="4360"/>
            </a:xfrm>
            <a:custGeom>
              <a:rect b="b" l="l" r="r" t="t"/>
              <a:pathLst>
                <a:path extrusionOk="0" fill="none" h="244" w="5230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230" y="0"/>
                  </a:lnTo>
                  <a:lnTo>
                    <a:pt x="5230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1430131" y="3069915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582276" y="306991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3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1734403" y="306991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734403" y="306991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9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879" y="0"/>
                  </a:lnTo>
                  <a:lnTo>
                    <a:pt x="8879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1740926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888711" y="306991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1888711" y="3069915"/>
              <a:ext cx="156488" cy="50000"/>
            </a:xfrm>
            <a:custGeom>
              <a:rect b="b" l="l" r="r" t="t"/>
              <a:pathLst>
                <a:path extrusionOk="0" fill="none" h="2798" w="8757">
                  <a:moveTo>
                    <a:pt x="8757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757" y="0"/>
                  </a:lnTo>
                  <a:lnTo>
                    <a:pt x="8757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893053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1" y="2311"/>
                  </a:moveTo>
                  <a:lnTo>
                    <a:pt x="8271" y="2311"/>
                  </a:lnTo>
                  <a:lnTo>
                    <a:pt x="827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1364941" y="3117717"/>
              <a:ext cx="156488" cy="47838"/>
            </a:xfrm>
            <a:custGeom>
              <a:rect b="b" l="l" r="r" t="t"/>
              <a:pathLst>
                <a:path extrusionOk="0" h="2677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517068" y="3117717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1671376" y="3117717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823503" y="3117717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6" y="244"/>
                  </a:moveTo>
                  <a:lnTo>
                    <a:pt x="8636" y="2433"/>
                  </a:lnTo>
                  <a:lnTo>
                    <a:pt x="366" y="2433"/>
                  </a:lnTo>
                  <a:lnTo>
                    <a:pt x="366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1823503" y="3117717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9" y="2676"/>
                  </a:moveTo>
                  <a:lnTo>
                    <a:pt x="1" y="2676"/>
                  </a:lnTo>
                  <a:lnTo>
                    <a:pt x="1" y="1"/>
                  </a:lnTo>
                  <a:lnTo>
                    <a:pt x="8879" y="1"/>
                  </a:lnTo>
                  <a:lnTo>
                    <a:pt x="8879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830026" y="312207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1" y="2189"/>
                  </a:moveTo>
                  <a:lnTo>
                    <a:pt x="8271" y="2189"/>
                  </a:lnTo>
                  <a:lnTo>
                    <a:pt x="8271" y="0"/>
                  </a:lnTo>
                  <a:lnTo>
                    <a:pt x="1" y="0"/>
                  </a:lnTo>
                  <a:lnTo>
                    <a:pt x="1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1430131" y="3161195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1430131" y="3161195"/>
              <a:ext cx="91298" cy="4360"/>
            </a:xfrm>
            <a:custGeom>
              <a:rect b="b" l="l" r="r" t="t"/>
              <a:pathLst>
                <a:path extrusionOk="0" h="244" w="5109">
                  <a:moveTo>
                    <a:pt x="1" y="0"/>
                  </a:moveTo>
                  <a:lnTo>
                    <a:pt x="1" y="243"/>
                  </a:lnTo>
                  <a:lnTo>
                    <a:pt x="5109" y="24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1517068" y="316119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0" y="0"/>
                  </a:moveTo>
                  <a:lnTo>
                    <a:pt x="0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582276" y="316119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3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1582276" y="316119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671376" y="316119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1734403" y="316119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734403" y="3161195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2" y="243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1823503" y="316119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3" y="243"/>
                  </a:lnTo>
                  <a:lnTo>
                    <a:pt x="389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888711" y="316119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1888711" y="3161195"/>
              <a:ext cx="156488" cy="50000"/>
            </a:xfrm>
            <a:custGeom>
              <a:rect b="b" l="l" r="r" t="t"/>
              <a:pathLst>
                <a:path extrusionOk="0" fill="none" h="2798" w="8757">
                  <a:moveTo>
                    <a:pt x="5230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4987" y="0"/>
                  </a:lnTo>
                  <a:lnTo>
                    <a:pt x="5108" y="0"/>
                  </a:lnTo>
                  <a:lnTo>
                    <a:pt x="5351" y="0"/>
                  </a:lnTo>
                  <a:lnTo>
                    <a:pt x="5351" y="0"/>
                  </a:lnTo>
                  <a:lnTo>
                    <a:pt x="8757" y="0"/>
                  </a:lnTo>
                  <a:lnTo>
                    <a:pt x="8757" y="2797"/>
                  </a:lnTo>
                  <a:lnTo>
                    <a:pt x="5230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893053" y="316553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4987" y="2311"/>
                  </a:moveTo>
                  <a:lnTo>
                    <a:pt x="8271" y="2311"/>
                  </a:lnTo>
                  <a:lnTo>
                    <a:pt x="8271" y="0"/>
                  </a:lnTo>
                  <a:lnTo>
                    <a:pt x="1" y="0"/>
                  </a:lnTo>
                  <a:lnTo>
                    <a:pt x="1" y="2311"/>
                  </a:lnTo>
                  <a:lnTo>
                    <a:pt x="4987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1979991" y="3161195"/>
              <a:ext cx="65208" cy="4360"/>
            </a:xfrm>
            <a:custGeom>
              <a:rect b="b" l="l" r="r" t="t"/>
              <a:pathLst>
                <a:path extrusionOk="0" h="244" w="3649">
                  <a:moveTo>
                    <a:pt x="0" y="0"/>
                  </a:moveTo>
                  <a:lnTo>
                    <a:pt x="0" y="243"/>
                  </a:lnTo>
                  <a:lnTo>
                    <a:pt x="3649" y="243"/>
                  </a:lnTo>
                  <a:lnTo>
                    <a:pt x="364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979991" y="3161195"/>
              <a:ext cx="65208" cy="4360"/>
            </a:xfrm>
            <a:custGeom>
              <a:rect b="b" l="l" r="r" t="t"/>
              <a:pathLst>
                <a:path extrusionOk="0" fill="none" h="244" w="3649">
                  <a:moveTo>
                    <a:pt x="3527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3649" y="0"/>
                  </a:lnTo>
                  <a:lnTo>
                    <a:pt x="3649" y="243"/>
                  </a:lnTo>
                  <a:lnTo>
                    <a:pt x="3527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1979991" y="3206835"/>
              <a:ext cx="65208" cy="4360"/>
            </a:xfrm>
            <a:custGeom>
              <a:rect b="b" l="l" r="r" t="t"/>
              <a:pathLst>
                <a:path extrusionOk="0" h="244" w="3649">
                  <a:moveTo>
                    <a:pt x="0" y="0"/>
                  </a:moveTo>
                  <a:lnTo>
                    <a:pt x="0" y="243"/>
                  </a:lnTo>
                  <a:lnTo>
                    <a:pt x="3649" y="243"/>
                  </a:lnTo>
                  <a:lnTo>
                    <a:pt x="364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979991" y="3206835"/>
              <a:ext cx="65208" cy="4360"/>
            </a:xfrm>
            <a:custGeom>
              <a:rect b="b" l="l" r="r" t="t"/>
              <a:pathLst>
                <a:path extrusionOk="0" fill="none" h="244" w="3649">
                  <a:moveTo>
                    <a:pt x="3527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3649" y="0"/>
                  </a:lnTo>
                  <a:lnTo>
                    <a:pt x="3649" y="243"/>
                  </a:lnTo>
                  <a:lnTo>
                    <a:pt x="3527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1888711" y="316119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888711" y="3161195"/>
              <a:ext cx="93460" cy="4360"/>
            </a:xfrm>
            <a:custGeom>
              <a:rect b="b" l="l" r="r" t="t"/>
              <a:pathLst>
                <a:path extrusionOk="0" fill="none" h="244" w="5230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5230" y="0"/>
                  </a:lnTo>
                  <a:lnTo>
                    <a:pt x="5230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1364941" y="3206835"/>
              <a:ext cx="156488" cy="30433"/>
            </a:xfrm>
            <a:custGeom>
              <a:rect b="b" l="l" r="r" t="t"/>
              <a:pathLst>
                <a:path extrusionOk="0" h="1703" w="8757">
                  <a:moveTo>
                    <a:pt x="8513" y="243"/>
                  </a:moveTo>
                  <a:lnTo>
                    <a:pt x="8513" y="1338"/>
                  </a:lnTo>
                  <a:lnTo>
                    <a:pt x="243" y="1460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1703"/>
                  </a:lnTo>
                  <a:lnTo>
                    <a:pt x="8757" y="1581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430131" y="3206835"/>
              <a:ext cx="91298" cy="4360"/>
            </a:xfrm>
            <a:custGeom>
              <a:rect b="b" l="l" r="r" t="t"/>
              <a:pathLst>
                <a:path extrusionOk="0" h="244" w="5109">
                  <a:moveTo>
                    <a:pt x="1" y="0"/>
                  </a:moveTo>
                  <a:lnTo>
                    <a:pt x="1" y="243"/>
                  </a:lnTo>
                  <a:lnTo>
                    <a:pt x="5109" y="24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1517068" y="3206835"/>
              <a:ext cx="158668" cy="28270"/>
            </a:xfrm>
            <a:custGeom>
              <a:rect b="b" l="l" r="r" t="t"/>
              <a:pathLst>
                <a:path extrusionOk="0" h="1582" w="8879">
                  <a:moveTo>
                    <a:pt x="8635" y="243"/>
                  </a:moveTo>
                  <a:lnTo>
                    <a:pt x="8635" y="1338"/>
                  </a:lnTo>
                  <a:lnTo>
                    <a:pt x="244" y="1338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1581"/>
                  </a:lnTo>
                  <a:lnTo>
                    <a:pt x="8879" y="1581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1517068" y="320683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0" y="0"/>
                  </a:moveTo>
                  <a:lnTo>
                    <a:pt x="0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1582276" y="320683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1671376" y="3206835"/>
              <a:ext cx="158668" cy="28270"/>
            </a:xfrm>
            <a:custGeom>
              <a:rect b="b" l="l" r="r" t="t"/>
              <a:pathLst>
                <a:path extrusionOk="0" h="1582" w="8879">
                  <a:moveTo>
                    <a:pt x="8514" y="243"/>
                  </a:moveTo>
                  <a:lnTo>
                    <a:pt x="8514" y="1338"/>
                  </a:lnTo>
                  <a:lnTo>
                    <a:pt x="244" y="1338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1581"/>
                  </a:lnTo>
                  <a:lnTo>
                    <a:pt x="8879" y="1581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671376" y="320683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1734403" y="3206835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2" y="243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1823503" y="3206835"/>
              <a:ext cx="158668" cy="28270"/>
            </a:xfrm>
            <a:custGeom>
              <a:rect b="b" l="l" r="r" t="t"/>
              <a:pathLst>
                <a:path extrusionOk="0" h="1582" w="8879">
                  <a:moveTo>
                    <a:pt x="8636" y="243"/>
                  </a:moveTo>
                  <a:lnTo>
                    <a:pt x="8636" y="1338"/>
                  </a:lnTo>
                  <a:lnTo>
                    <a:pt x="366" y="1338"/>
                  </a:lnTo>
                  <a:lnTo>
                    <a:pt x="366" y="243"/>
                  </a:lnTo>
                  <a:close/>
                  <a:moveTo>
                    <a:pt x="1" y="0"/>
                  </a:moveTo>
                  <a:lnTo>
                    <a:pt x="1" y="1581"/>
                  </a:lnTo>
                  <a:lnTo>
                    <a:pt x="8879" y="1581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1823503" y="3206835"/>
              <a:ext cx="158668" cy="28270"/>
            </a:xfrm>
            <a:custGeom>
              <a:rect b="b" l="l" r="r" t="t"/>
              <a:pathLst>
                <a:path extrusionOk="0" fill="none" h="1582" w="8879">
                  <a:moveTo>
                    <a:pt x="1" y="1581"/>
                  </a:moveTo>
                  <a:lnTo>
                    <a:pt x="1" y="0"/>
                  </a:lnTo>
                  <a:lnTo>
                    <a:pt x="8879" y="0"/>
                  </a:lnTo>
                  <a:lnTo>
                    <a:pt x="8879" y="1581"/>
                  </a:lnTo>
                  <a:lnTo>
                    <a:pt x="1" y="158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1830026" y="3211178"/>
              <a:ext cx="147803" cy="19568"/>
            </a:xfrm>
            <a:custGeom>
              <a:rect b="b" l="l" r="r" t="t"/>
              <a:pathLst>
                <a:path extrusionOk="0" fill="none" h="1095" w="8271">
                  <a:moveTo>
                    <a:pt x="1" y="0"/>
                  </a:moveTo>
                  <a:lnTo>
                    <a:pt x="1" y="1095"/>
                  </a:lnTo>
                  <a:lnTo>
                    <a:pt x="8271" y="1095"/>
                  </a:lnTo>
                  <a:lnTo>
                    <a:pt x="827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1823503" y="320683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3" y="243"/>
                  </a:lnTo>
                  <a:lnTo>
                    <a:pt x="389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1888711" y="320683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888711" y="3206835"/>
              <a:ext cx="93460" cy="4360"/>
            </a:xfrm>
            <a:custGeom>
              <a:rect b="b" l="l" r="r" t="t"/>
              <a:pathLst>
                <a:path extrusionOk="0" fill="none" h="244" w="5230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230" y="0"/>
                  </a:lnTo>
                  <a:lnTo>
                    <a:pt x="5230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2034316" y="3252475"/>
              <a:ext cx="10883" cy="50000"/>
            </a:xfrm>
            <a:custGeom>
              <a:rect b="b" l="l" r="r" t="t"/>
              <a:pathLst>
                <a:path extrusionOk="0" h="2798" w="609">
                  <a:moveTo>
                    <a:pt x="366" y="243"/>
                  </a:moveTo>
                  <a:lnTo>
                    <a:pt x="366" y="2433"/>
                  </a:lnTo>
                  <a:lnTo>
                    <a:pt x="244" y="2433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609" y="2797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2034316" y="3252475"/>
              <a:ext cx="10883" cy="50000"/>
            </a:xfrm>
            <a:custGeom>
              <a:rect b="b" l="l" r="r" t="t"/>
              <a:pathLst>
                <a:path extrusionOk="0" fill="none" h="2798" w="609">
                  <a:moveTo>
                    <a:pt x="609" y="2797"/>
                  </a:moveTo>
                  <a:lnTo>
                    <a:pt x="1" y="2797"/>
                  </a:lnTo>
                  <a:lnTo>
                    <a:pt x="1" y="0"/>
                  </a:lnTo>
                  <a:lnTo>
                    <a:pt x="609" y="0"/>
                  </a:lnTo>
                  <a:lnTo>
                    <a:pt x="609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2038658" y="3256818"/>
              <a:ext cx="2198" cy="39135"/>
            </a:xfrm>
            <a:custGeom>
              <a:rect b="b" l="l" r="r" t="t"/>
              <a:pathLst>
                <a:path extrusionOk="0" fill="none" h="2190" w="123">
                  <a:moveTo>
                    <a:pt x="1" y="2190"/>
                  </a:moveTo>
                  <a:lnTo>
                    <a:pt x="123" y="2190"/>
                  </a:lnTo>
                  <a:lnTo>
                    <a:pt x="123" y="0"/>
                  </a:lnTo>
                  <a:lnTo>
                    <a:pt x="1" y="0"/>
                  </a:lnTo>
                  <a:lnTo>
                    <a:pt x="1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058488" y="2572218"/>
              <a:ext cx="158686" cy="47820"/>
            </a:xfrm>
            <a:custGeom>
              <a:rect b="b" l="l" r="r" t="t"/>
              <a:pathLst>
                <a:path extrusionOk="0" h="2676" w="8880">
                  <a:moveTo>
                    <a:pt x="8636" y="244"/>
                  </a:moveTo>
                  <a:lnTo>
                    <a:pt x="8636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0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1212796" y="2572218"/>
              <a:ext cx="156505" cy="47820"/>
            </a:xfrm>
            <a:custGeom>
              <a:rect b="b" l="l" r="r" t="t"/>
              <a:pathLst>
                <a:path extrusionOk="0" h="2676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0"/>
                  </a:moveTo>
                  <a:lnTo>
                    <a:pt x="1" y="2676"/>
                  </a:lnTo>
                  <a:lnTo>
                    <a:pt x="8757" y="2676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1364941" y="2572218"/>
              <a:ext cx="4360" cy="47820"/>
            </a:xfrm>
            <a:custGeom>
              <a:rect b="b" l="l" r="r" t="t"/>
              <a:pathLst>
                <a:path extrusionOk="0" h="2676" w="244">
                  <a:moveTo>
                    <a:pt x="0" y="0"/>
                  </a:moveTo>
                  <a:lnTo>
                    <a:pt x="0" y="2676"/>
                  </a:lnTo>
                  <a:lnTo>
                    <a:pt x="243" y="2676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1058488" y="2615678"/>
              <a:ext cx="67406" cy="50000"/>
            </a:xfrm>
            <a:custGeom>
              <a:rect b="b" l="l" r="r" t="t"/>
              <a:pathLst>
                <a:path extrusionOk="0" h="2798" w="3772">
                  <a:moveTo>
                    <a:pt x="3528" y="244"/>
                  </a:moveTo>
                  <a:lnTo>
                    <a:pt x="3528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1" y="2798"/>
                  </a:lnTo>
                  <a:lnTo>
                    <a:pt x="3771" y="2798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1058488" y="2615678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1"/>
                  </a:moveTo>
                  <a:lnTo>
                    <a:pt x="1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1123696" y="261567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1123696" y="2615678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1212796" y="2615678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1"/>
                  </a:moveTo>
                  <a:lnTo>
                    <a:pt x="1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1275823" y="261567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1364941" y="261567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0" y="244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1427969" y="2615678"/>
              <a:ext cx="6523" cy="50000"/>
            </a:xfrm>
            <a:custGeom>
              <a:rect b="b" l="l" r="r" t="t"/>
              <a:pathLst>
                <a:path extrusionOk="0" h="2798" w="365">
                  <a:moveTo>
                    <a:pt x="0" y="1"/>
                  </a:moveTo>
                  <a:lnTo>
                    <a:pt x="0" y="2798"/>
                  </a:lnTo>
                  <a:lnTo>
                    <a:pt x="365" y="279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1427969" y="2615678"/>
              <a:ext cx="6523" cy="4360"/>
            </a:xfrm>
            <a:custGeom>
              <a:rect b="b" l="l" r="r" t="t"/>
              <a:pathLst>
                <a:path extrusionOk="0" h="244" w="365">
                  <a:moveTo>
                    <a:pt x="0" y="1"/>
                  </a:moveTo>
                  <a:lnTo>
                    <a:pt x="0" y="244"/>
                  </a:lnTo>
                  <a:lnTo>
                    <a:pt x="365" y="24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1364941" y="266131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0" y="244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1427969" y="2661318"/>
              <a:ext cx="6523" cy="4360"/>
            </a:xfrm>
            <a:custGeom>
              <a:rect b="b" l="l" r="r" t="t"/>
              <a:pathLst>
                <a:path extrusionOk="0" h="244" w="365">
                  <a:moveTo>
                    <a:pt x="0" y="1"/>
                  </a:moveTo>
                  <a:lnTo>
                    <a:pt x="0" y="244"/>
                  </a:lnTo>
                  <a:lnTo>
                    <a:pt x="365" y="24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1275823" y="2615678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1" y="1"/>
                  </a:moveTo>
                  <a:lnTo>
                    <a:pt x="1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1364941" y="2615678"/>
              <a:ext cx="4360" cy="4360"/>
            </a:xfrm>
            <a:custGeom>
              <a:rect b="b" l="l" r="r" t="t"/>
              <a:pathLst>
                <a:path extrusionOk="0" h="244" w="244">
                  <a:moveTo>
                    <a:pt x="0" y="1"/>
                  </a:moveTo>
                  <a:lnTo>
                    <a:pt x="0" y="244"/>
                  </a:lnTo>
                  <a:lnTo>
                    <a:pt x="243" y="244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1058488" y="2661318"/>
              <a:ext cx="158686" cy="50000"/>
            </a:xfrm>
            <a:custGeom>
              <a:rect b="b" l="l" r="r" t="t"/>
              <a:pathLst>
                <a:path extrusionOk="0" h="2798" w="8880">
                  <a:moveTo>
                    <a:pt x="8636" y="244"/>
                  </a:moveTo>
                  <a:lnTo>
                    <a:pt x="8636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1058488" y="2661318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1"/>
                  </a:moveTo>
                  <a:lnTo>
                    <a:pt x="1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1123696" y="2661318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1212796" y="266131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1364941" y="2661318"/>
              <a:ext cx="4360" cy="50000"/>
            </a:xfrm>
            <a:custGeom>
              <a:rect b="b" l="l" r="r" t="t"/>
              <a:pathLst>
                <a:path extrusionOk="0" h="2798" w="244">
                  <a:moveTo>
                    <a:pt x="0" y="1"/>
                  </a:moveTo>
                  <a:lnTo>
                    <a:pt x="0" y="2798"/>
                  </a:lnTo>
                  <a:lnTo>
                    <a:pt x="243" y="279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1212796" y="2661318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1"/>
                  </a:moveTo>
                  <a:lnTo>
                    <a:pt x="1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1275823" y="2661318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1" y="1"/>
                  </a:moveTo>
                  <a:lnTo>
                    <a:pt x="1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1364941" y="2661318"/>
              <a:ext cx="4360" cy="4360"/>
            </a:xfrm>
            <a:custGeom>
              <a:rect b="b" l="l" r="r" t="t"/>
              <a:pathLst>
                <a:path extrusionOk="0" h="244" w="244">
                  <a:moveTo>
                    <a:pt x="0" y="1"/>
                  </a:moveTo>
                  <a:lnTo>
                    <a:pt x="0" y="244"/>
                  </a:lnTo>
                  <a:lnTo>
                    <a:pt x="243" y="244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1058488" y="2706958"/>
              <a:ext cx="67406" cy="50000"/>
            </a:xfrm>
            <a:custGeom>
              <a:rect b="b" l="l" r="r" t="t"/>
              <a:pathLst>
                <a:path extrusionOk="0" h="2798" w="3772">
                  <a:moveTo>
                    <a:pt x="3528" y="244"/>
                  </a:moveTo>
                  <a:lnTo>
                    <a:pt x="3528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3771" y="2798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123696" y="270695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275823" y="270695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427969" y="2706958"/>
              <a:ext cx="6523" cy="50000"/>
            </a:xfrm>
            <a:custGeom>
              <a:rect b="b" l="l" r="r" t="t"/>
              <a:pathLst>
                <a:path extrusionOk="0" h="2798" w="365">
                  <a:moveTo>
                    <a:pt x="0" y="1"/>
                  </a:moveTo>
                  <a:lnTo>
                    <a:pt x="0" y="2798"/>
                  </a:lnTo>
                  <a:lnTo>
                    <a:pt x="365" y="279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058488" y="2752598"/>
              <a:ext cx="158686" cy="50000"/>
            </a:xfrm>
            <a:custGeom>
              <a:rect b="b" l="l" r="r" t="t"/>
              <a:pathLst>
                <a:path extrusionOk="0" h="2798" w="8880">
                  <a:moveTo>
                    <a:pt x="8636" y="244"/>
                  </a:moveTo>
                  <a:lnTo>
                    <a:pt x="8636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212796" y="275259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1364941" y="2752598"/>
              <a:ext cx="4360" cy="50000"/>
            </a:xfrm>
            <a:custGeom>
              <a:rect b="b" l="l" r="r" t="t"/>
              <a:pathLst>
                <a:path extrusionOk="0" h="2798" w="244">
                  <a:moveTo>
                    <a:pt x="0" y="1"/>
                  </a:moveTo>
                  <a:lnTo>
                    <a:pt x="0" y="2798"/>
                  </a:lnTo>
                  <a:lnTo>
                    <a:pt x="243" y="279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1058488" y="2798238"/>
              <a:ext cx="67406" cy="50000"/>
            </a:xfrm>
            <a:custGeom>
              <a:rect b="b" l="l" r="r" t="t"/>
              <a:pathLst>
                <a:path extrusionOk="0" h="2798" w="3772">
                  <a:moveTo>
                    <a:pt x="3528" y="244"/>
                  </a:moveTo>
                  <a:lnTo>
                    <a:pt x="3528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1" y="2798"/>
                  </a:lnTo>
                  <a:lnTo>
                    <a:pt x="3771" y="2798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058488" y="2798238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1"/>
                  </a:moveTo>
                  <a:lnTo>
                    <a:pt x="1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1123696" y="279823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1123696" y="2798238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1212796" y="2798238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1"/>
                  </a:moveTo>
                  <a:lnTo>
                    <a:pt x="1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1275823" y="2798238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4"/>
                  </a:moveTo>
                  <a:lnTo>
                    <a:pt x="851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1364941" y="279823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0" y="244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1427969" y="2798238"/>
              <a:ext cx="6523" cy="50000"/>
            </a:xfrm>
            <a:custGeom>
              <a:rect b="b" l="l" r="r" t="t"/>
              <a:pathLst>
                <a:path extrusionOk="0" h="2798" w="365">
                  <a:moveTo>
                    <a:pt x="0" y="1"/>
                  </a:moveTo>
                  <a:lnTo>
                    <a:pt x="0" y="2798"/>
                  </a:lnTo>
                  <a:lnTo>
                    <a:pt x="365" y="279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1427969" y="2798238"/>
              <a:ext cx="6523" cy="4360"/>
            </a:xfrm>
            <a:custGeom>
              <a:rect b="b" l="l" r="r" t="t"/>
              <a:pathLst>
                <a:path extrusionOk="0" h="244" w="365">
                  <a:moveTo>
                    <a:pt x="0" y="1"/>
                  </a:moveTo>
                  <a:lnTo>
                    <a:pt x="0" y="244"/>
                  </a:lnTo>
                  <a:lnTo>
                    <a:pt x="365" y="24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1364941" y="2843878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0" y="244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1427969" y="2843878"/>
              <a:ext cx="6523" cy="4360"/>
            </a:xfrm>
            <a:custGeom>
              <a:rect b="b" l="l" r="r" t="t"/>
              <a:pathLst>
                <a:path extrusionOk="0" h="244" w="365">
                  <a:moveTo>
                    <a:pt x="0" y="1"/>
                  </a:moveTo>
                  <a:lnTo>
                    <a:pt x="0" y="244"/>
                  </a:lnTo>
                  <a:lnTo>
                    <a:pt x="365" y="24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1275823" y="2798238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1" y="1"/>
                  </a:moveTo>
                  <a:lnTo>
                    <a:pt x="1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1364941" y="2798238"/>
              <a:ext cx="4360" cy="4360"/>
            </a:xfrm>
            <a:custGeom>
              <a:rect b="b" l="l" r="r" t="t"/>
              <a:pathLst>
                <a:path extrusionOk="0" h="244" w="244">
                  <a:moveTo>
                    <a:pt x="0" y="1"/>
                  </a:moveTo>
                  <a:lnTo>
                    <a:pt x="0" y="244"/>
                  </a:lnTo>
                  <a:lnTo>
                    <a:pt x="243" y="244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1058488" y="2843878"/>
              <a:ext cx="158686" cy="47838"/>
            </a:xfrm>
            <a:custGeom>
              <a:rect b="b" l="l" r="r" t="t"/>
              <a:pathLst>
                <a:path extrusionOk="0" h="2677" w="8880">
                  <a:moveTo>
                    <a:pt x="8636" y="244"/>
                  </a:moveTo>
                  <a:lnTo>
                    <a:pt x="8636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1058488" y="2843878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1"/>
                  </a:moveTo>
                  <a:lnTo>
                    <a:pt x="1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1123696" y="2843878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1212796" y="2843878"/>
              <a:ext cx="156505" cy="47838"/>
            </a:xfrm>
            <a:custGeom>
              <a:rect b="b" l="l" r="r" t="t"/>
              <a:pathLst>
                <a:path extrusionOk="0" h="2677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1364941" y="2843878"/>
              <a:ext cx="4360" cy="47838"/>
            </a:xfrm>
            <a:custGeom>
              <a:rect b="b" l="l" r="r" t="t"/>
              <a:pathLst>
                <a:path extrusionOk="0" h="2677" w="244">
                  <a:moveTo>
                    <a:pt x="0" y="1"/>
                  </a:moveTo>
                  <a:lnTo>
                    <a:pt x="0" y="2676"/>
                  </a:lnTo>
                  <a:lnTo>
                    <a:pt x="243" y="2676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1212796" y="2843878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1"/>
                  </a:moveTo>
                  <a:lnTo>
                    <a:pt x="1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1275823" y="2843878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1" y="1"/>
                  </a:moveTo>
                  <a:lnTo>
                    <a:pt x="1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1364941" y="2843878"/>
              <a:ext cx="4360" cy="4360"/>
            </a:xfrm>
            <a:custGeom>
              <a:rect b="b" l="l" r="r" t="t"/>
              <a:pathLst>
                <a:path extrusionOk="0" h="244" w="244">
                  <a:moveTo>
                    <a:pt x="0" y="1"/>
                  </a:moveTo>
                  <a:lnTo>
                    <a:pt x="0" y="244"/>
                  </a:lnTo>
                  <a:lnTo>
                    <a:pt x="243" y="244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1058488" y="2889518"/>
              <a:ext cx="67406" cy="47838"/>
            </a:xfrm>
            <a:custGeom>
              <a:rect b="b" l="l" r="r" t="t"/>
              <a:pathLst>
                <a:path extrusionOk="0" h="2677" w="3772">
                  <a:moveTo>
                    <a:pt x="3528" y="244"/>
                  </a:moveTo>
                  <a:lnTo>
                    <a:pt x="3528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3771" y="2676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1123696" y="2889518"/>
              <a:ext cx="156505" cy="47838"/>
            </a:xfrm>
            <a:custGeom>
              <a:rect b="b" l="l" r="r" t="t"/>
              <a:pathLst>
                <a:path extrusionOk="0" h="2677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1275823" y="2889518"/>
              <a:ext cx="156505" cy="47838"/>
            </a:xfrm>
            <a:custGeom>
              <a:rect b="b" l="l" r="r" t="t"/>
              <a:pathLst>
                <a:path extrusionOk="0" h="2677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1427969" y="2889518"/>
              <a:ext cx="6523" cy="47838"/>
            </a:xfrm>
            <a:custGeom>
              <a:rect b="b" l="l" r="r" t="t"/>
              <a:pathLst>
                <a:path extrusionOk="0" h="2677" w="365">
                  <a:moveTo>
                    <a:pt x="0" y="1"/>
                  </a:moveTo>
                  <a:lnTo>
                    <a:pt x="0" y="2676"/>
                  </a:lnTo>
                  <a:lnTo>
                    <a:pt x="365" y="2676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1058488" y="2935158"/>
              <a:ext cx="158686" cy="50018"/>
            </a:xfrm>
            <a:custGeom>
              <a:rect b="b" l="l" r="r" t="t"/>
              <a:pathLst>
                <a:path extrusionOk="0" h="2799" w="8880">
                  <a:moveTo>
                    <a:pt x="8636" y="244"/>
                  </a:moveTo>
                  <a:lnTo>
                    <a:pt x="8636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3528" y="2676"/>
                  </a:lnTo>
                  <a:lnTo>
                    <a:pt x="3528" y="2798"/>
                  </a:lnTo>
                  <a:lnTo>
                    <a:pt x="3893" y="2798"/>
                  </a:lnTo>
                  <a:lnTo>
                    <a:pt x="3893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1212796" y="2935158"/>
              <a:ext cx="156505" cy="47838"/>
            </a:xfrm>
            <a:custGeom>
              <a:rect b="b" l="l" r="r" t="t"/>
              <a:pathLst>
                <a:path extrusionOk="0" h="2677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364941" y="2935158"/>
              <a:ext cx="4360" cy="47838"/>
            </a:xfrm>
            <a:custGeom>
              <a:rect b="b" l="l" r="r" t="t"/>
              <a:pathLst>
                <a:path extrusionOk="0" h="2677" w="244">
                  <a:moveTo>
                    <a:pt x="0" y="1"/>
                  </a:moveTo>
                  <a:lnTo>
                    <a:pt x="0" y="2676"/>
                  </a:lnTo>
                  <a:lnTo>
                    <a:pt x="243" y="2676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1058488" y="2978635"/>
              <a:ext cx="67406" cy="50000"/>
            </a:xfrm>
            <a:custGeom>
              <a:rect b="b" l="l" r="r" t="t"/>
              <a:pathLst>
                <a:path extrusionOk="0" h="2798" w="3772">
                  <a:moveTo>
                    <a:pt x="3528" y="365"/>
                  </a:moveTo>
                  <a:lnTo>
                    <a:pt x="3528" y="2554"/>
                  </a:lnTo>
                  <a:lnTo>
                    <a:pt x="244" y="2554"/>
                  </a:lnTo>
                  <a:lnTo>
                    <a:pt x="244" y="365"/>
                  </a:lnTo>
                  <a:close/>
                  <a:moveTo>
                    <a:pt x="1" y="0"/>
                  </a:moveTo>
                  <a:lnTo>
                    <a:pt x="1" y="2676"/>
                  </a:lnTo>
                  <a:lnTo>
                    <a:pt x="1" y="2797"/>
                  </a:lnTo>
                  <a:lnTo>
                    <a:pt x="3771" y="2797"/>
                  </a:lnTo>
                  <a:lnTo>
                    <a:pt x="3771" y="122"/>
                  </a:lnTo>
                  <a:lnTo>
                    <a:pt x="244" y="12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1058488" y="2978635"/>
              <a:ext cx="67406" cy="6540"/>
            </a:xfrm>
            <a:custGeom>
              <a:rect b="b" l="l" r="r" t="t"/>
              <a:pathLst>
                <a:path extrusionOk="0" h="366" w="3772">
                  <a:moveTo>
                    <a:pt x="123" y="0"/>
                  </a:moveTo>
                  <a:lnTo>
                    <a:pt x="1" y="122"/>
                  </a:lnTo>
                  <a:lnTo>
                    <a:pt x="1" y="365"/>
                  </a:lnTo>
                  <a:lnTo>
                    <a:pt x="3649" y="365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123696" y="2980798"/>
              <a:ext cx="156505" cy="47838"/>
            </a:xfrm>
            <a:custGeom>
              <a:rect b="b" l="l" r="r" t="t"/>
              <a:pathLst>
                <a:path extrusionOk="0" h="2677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123696" y="2978635"/>
              <a:ext cx="93478" cy="6540"/>
            </a:xfrm>
            <a:custGeom>
              <a:rect b="b" l="l" r="r" t="t"/>
              <a:pathLst>
                <a:path extrusionOk="0" h="366" w="5231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5230" y="365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1212796" y="2978635"/>
              <a:ext cx="67406" cy="6540"/>
            </a:xfrm>
            <a:custGeom>
              <a:rect b="b" l="l" r="r" t="t"/>
              <a:pathLst>
                <a:path extrusionOk="0" h="366" w="3772">
                  <a:moveTo>
                    <a:pt x="122" y="0"/>
                  </a:moveTo>
                  <a:lnTo>
                    <a:pt x="1" y="122"/>
                  </a:lnTo>
                  <a:lnTo>
                    <a:pt x="1" y="365"/>
                  </a:lnTo>
                  <a:lnTo>
                    <a:pt x="3649" y="365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1275823" y="2980798"/>
              <a:ext cx="156505" cy="47838"/>
            </a:xfrm>
            <a:custGeom>
              <a:rect b="b" l="l" r="r" t="t"/>
              <a:pathLst>
                <a:path extrusionOk="0" h="2677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1364941" y="2978635"/>
              <a:ext cx="67388" cy="6540"/>
            </a:xfrm>
            <a:custGeom>
              <a:rect b="b" l="l" r="r" t="t"/>
              <a:pathLst>
                <a:path extrusionOk="0" h="366" w="3771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3649" y="365"/>
                  </a:lnTo>
                  <a:lnTo>
                    <a:pt x="3770" y="243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1427969" y="2980798"/>
              <a:ext cx="6523" cy="47838"/>
            </a:xfrm>
            <a:custGeom>
              <a:rect b="b" l="l" r="r" t="t"/>
              <a:pathLst>
                <a:path extrusionOk="0" h="2677" w="365">
                  <a:moveTo>
                    <a:pt x="0" y="1"/>
                  </a:moveTo>
                  <a:lnTo>
                    <a:pt x="0" y="2676"/>
                  </a:lnTo>
                  <a:lnTo>
                    <a:pt x="365" y="2676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427969" y="2978635"/>
              <a:ext cx="6523" cy="6540"/>
            </a:xfrm>
            <a:custGeom>
              <a:rect b="b" l="l" r="r" t="t"/>
              <a:pathLst>
                <a:path extrusionOk="0" h="366" w="365">
                  <a:moveTo>
                    <a:pt x="243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243" y="365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1364941" y="302427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0" y="243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1427969" y="3024275"/>
              <a:ext cx="6523" cy="4360"/>
            </a:xfrm>
            <a:custGeom>
              <a:rect b="b" l="l" r="r" t="t"/>
              <a:pathLst>
                <a:path extrusionOk="0" h="244" w="365">
                  <a:moveTo>
                    <a:pt x="0" y="0"/>
                  </a:moveTo>
                  <a:lnTo>
                    <a:pt x="0" y="24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1275823" y="2978635"/>
              <a:ext cx="93478" cy="6540"/>
            </a:xfrm>
            <a:custGeom>
              <a:rect b="b" l="l" r="r" t="t"/>
              <a:pathLst>
                <a:path extrusionOk="0" h="366" w="5231">
                  <a:moveTo>
                    <a:pt x="122" y="0"/>
                  </a:moveTo>
                  <a:lnTo>
                    <a:pt x="1" y="122"/>
                  </a:lnTo>
                  <a:lnTo>
                    <a:pt x="1" y="365"/>
                  </a:lnTo>
                  <a:lnTo>
                    <a:pt x="5109" y="365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1364941" y="2978635"/>
              <a:ext cx="4360" cy="6540"/>
            </a:xfrm>
            <a:custGeom>
              <a:rect b="b" l="l" r="r" t="t"/>
              <a:pathLst>
                <a:path extrusionOk="0" h="366" w="244">
                  <a:moveTo>
                    <a:pt x="122" y="0"/>
                  </a:moveTo>
                  <a:lnTo>
                    <a:pt x="0" y="122"/>
                  </a:lnTo>
                  <a:lnTo>
                    <a:pt x="0" y="365"/>
                  </a:lnTo>
                  <a:lnTo>
                    <a:pt x="122" y="365"/>
                  </a:lnTo>
                  <a:lnTo>
                    <a:pt x="243" y="24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1058488" y="3024275"/>
              <a:ext cx="158686" cy="50000"/>
            </a:xfrm>
            <a:custGeom>
              <a:rect b="b" l="l" r="r" t="t"/>
              <a:pathLst>
                <a:path extrusionOk="0" h="2798" w="8880">
                  <a:moveTo>
                    <a:pt x="8636" y="243"/>
                  </a:moveTo>
                  <a:lnTo>
                    <a:pt x="8636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1058488" y="3024275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0"/>
                  </a:moveTo>
                  <a:lnTo>
                    <a:pt x="1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1123696" y="3024275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1212796" y="3024275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364941" y="3024275"/>
              <a:ext cx="4360" cy="50000"/>
            </a:xfrm>
            <a:custGeom>
              <a:rect b="b" l="l" r="r" t="t"/>
              <a:pathLst>
                <a:path extrusionOk="0" h="2798" w="244">
                  <a:moveTo>
                    <a:pt x="0" y="0"/>
                  </a:moveTo>
                  <a:lnTo>
                    <a:pt x="0" y="2797"/>
                  </a:lnTo>
                  <a:lnTo>
                    <a:pt x="243" y="279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1212796" y="3024275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0"/>
                  </a:moveTo>
                  <a:lnTo>
                    <a:pt x="1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1275823" y="3024275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1" y="0"/>
                  </a:moveTo>
                  <a:lnTo>
                    <a:pt x="1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1364941" y="3024275"/>
              <a:ext cx="4360" cy="4360"/>
            </a:xfrm>
            <a:custGeom>
              <a:rect b="b" l="l" r="r" t="t"/>
              <a:pathLst>
                <a:path extrusionOk="0" h="244" w="244">
                  <a:moveTo>
                    <a:pt x="0" y="0"/>
                  </a:moveTo>
                  <a:lnTo>
                    <a:pt x="0" y="243"/>
                  </a:lnTo>
                  <a:lnTo>
                    <a:pt x="243" y="24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058488" y="3069915"/>
              <a:ext cx="67406" cy="50000"/>
            </a:xfrm>
            <a:custGeom>
              <a:rect b="b" l="l" r="r" t="t"/>
              <a:pathLst>
                <a:path extrusionOk="0" h="2798" w="3772">
                  <a:moveTo>
                    <a:pt x="3528" y="243"/>
                  </a:moveTo>
                  <a:lnTo>
                    <a:pt x="3528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3771" y="2797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123696" y="3069915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1275823" y="3069915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1427969" y="3069915"/>
              <a:ext cx="6523" cy="50000"/>
            </a:xfrm>
            <a:custGeom>
              <a:rect b="b" l="l" r="r" t="t"/>
              <a:pathLst>
                <a:path extrusionOk="0" h="2798" w="365">
                  <a:moveTo>
                    <a:pt x="0" y="0"/>
                  </a:moveTo>
                  <a:lnTo>
                    <a:pt x="0" y="2797"/>
                  </a:lnTo>
                  <a:lnTo>
                    <a:pt x="365" y="2797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1058488" y="3117717"/>
              <a:ext cx="158686" cy="47838"/>
            </a:xfrm>
            <a:custGeom>
              <a:rect b="b" l="l" r="r" t="t"/>
              <a:pathLst>
                <a:path extrusionOk="0" h="2677" w="8880">
                  <a:moveTo>
                    <a:pt x="8636" y="244"/>
                  </a:moveTo>
                  <a:lnTo>
                    <a:pt x="8636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1212796" y="3117717"/>
              <a:ext cx="156505" cy="47838"/>
            </a:xfrm>
            <a:custGeom>
              <a:rect b="b" l="l" r="r" t="t"/>
              <a:pathLst>
                <a:path extrusionOk="0" h="2677" w="8758">
                  <a:moveTo>
                    <a:pt x="8514" y="244"/>
                  </a:moveTo>
                  <a:lnTo>
                    <a:pt x="851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1364941" y="3117717"/>
              <a:ext cx="4360" cy="47838"/>
            </a:xfrm>
            <a:custGeom>
              <a:rect b="b" l="l" r="r" t="t"/>
              <a:pathLst>
                <a:path extrusionOk="0" h="2677" w="244">
                  <a:moveTo>
                    <a:pt x="0" y="1"/>
                  </a:moveTo>
                  <a:lnTo>
                    <a:pt x="0" y="2676"/>
                  </a:lnTo>
                  <a:lnTo>
                    <a:pt x="243" y="2676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1058488" y="3161195"/>
              <a:ext cx="67406" cy="50000"/>
            </a:xfrm>
            <a:custGeom>
              <a:rect b="b" l="l" r="r" t="t"/>
              <a:pathLst>
                <a:path extrusionOk="0" h="2798" w="3772">
                  <a:moveTo>
                    <a:pt x="3528" y="243"/>
                  </a:moveTo>
                  <a:lnTo>
                    <a:pt x="3528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676"/>
                  </a:lnTo>
                  <a:lnTo>
                    <a:pt x="1" y="2797"/>
                  </a:lnTo>
                  <a:lnTo>
                    <a:pt x="3771" y="2797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1058488" y="3161195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0"/>
                  </a:moveTo>
                  <a:lnTo>
                    <a:pt x="1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1123696" y="3161195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1123696" y="3161195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1212796" y="3161195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0"/>
                  </a:moveTo>
                  <a:lnTo>
                    <a:pt x="1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275823" y="3161195"/>
              <a:ext cx="156505" cy="50000"/>
            </a:xfrm>
            <a:custGeom>
              <a:rect b="b" l="l" r="r" t="t"/>
              <a:pathLst>
                <a:path extrusionOk="0" h="2798" w="8758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364941" y="316119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0" y="243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427969" y="3161195"/>
              <a:ext cx="6523" cy="50000"/>
            </a:xfrm>
            <a:custGeom>
              <a:rect b="b" l="l" r="r" t="t"/>
              <a:pathLst>
                <a:path extrusionOk="0" h="2798" w="365">
                  <a:moveTo>
                    <a:pt x="0" y="0"/>
                  </a:moveTo>
                  <a:lnTo>
                    <a:pt x="0" y="2797"/>
                  </a:lnTo>
                  <a:lnTo>
                    <a:pt x="365" y="2797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1427969" y="3161195"/>
              <a:ext cx="6523" cy="4360"/>
            </a:xfrm>
            <a:custGeom>
              <a:rect b="b" l="l" r="r" t="t"/>
              <a:pathLst>
                <a:path extrusionOk="0" h="244" w="365">
                  <a:moveTo>
                    <a:pt x="0" y="0"/>
                  </a:moveTo>
                  <a:lnTo>
                    <a:pt x="0" y="24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1364941" y="320683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0" y="243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1427969" y="3206835"/>
              <a:ext cx="6523" cy="4360"/>
            </a:xfrm>
            <a:custGeom>
              <a:rect b="b" l="l" r="r" t="t"/>
              <a:pathLst>
                <a:path extrusionOk="0" h="244" w="365">
                  <a:moveTo>
                    <a:pt x="0" y="0"/>
                  </a:moveTo>
                  <a:lnTo>
                    <a:pt x="0" y="24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275823" y="3161195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1" y="0"/>
                  </a:moveTo>
                  <a:lnTo>
                    <a:pt x="1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1364941" y="3161195"/>
              <a:ext cx="4360" cy="4360"/>
            </a:xfrm>
            <a:custGeom>
              <a:rect b="b" l="l" r="r" t="t"/>
              <a:pathLst>
                <a:path extrusionOk="0" h="244" w="244">
                  <a:moveTo>
                    <a:pt x="0" y="0"/>
                  </a:moveTo>
                  <a:lnTo>
                    <a:pt x="0" y="243"/>
                  </a:lnTo>
                  <a:lnTo>
                    <a:pt x="243" y="24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1058488" y="3206835"/>
              <a:ext cx="158686" cy="30433"/>
            </a:xfrm>
            <a:custGeom>
              <a:rect b="b" l="l" r="r" t="t"/>
              <a:pathLst>
                <a:path extrusionOk="0" h="1703" w="8880">
                  <a:moveTo>
                    <a:pt x="8636" y="243"/>
                  </a:moveTo>
                  <a:lnTo>
                    <a:pt x="8636" y="1460"/>
                  </a:lnTo>
                  <a:lnTo>
                    <a:pt x="244" y="1460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1703"/>
                  </a:lnTo>
                  <a:lnTo>
                    <a:pt x="8879" y="1703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1058488" y="3206835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0"/>
                  </a:moveTo>
                  <a:lnTo>
                    <a:pt x="1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1123696" y="3206835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1212796" y="3206835"/>
              <a:ext cx="156505" cy="30433"/>
            </a:xfrm>
            <a:custGeom>
              <a:rect b="b" l="l" r="r" t="t"/>
              <a:pathLst>
                <a:path extrusionOk="0" h="1703" w="8758">
                  <a:moveTo>
                    <a:pt x="8514" y="243"/>
                  </a:moveTo>
                  <a:lnTo>
                    <a:pt x="8514" y="1460"/>
                  </a:lnTo>
                  <a:lnTo>
                    <a:pt x="244" y="1460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1703"/>
                  </a:lnTo>
                  <a:lnTo>
                    <a:pt x="8757" y="1703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1364941" y="3206835"/>
              <a:ext cx="4360" cy="30433"/>
            </a:xfrm>
            <a:custGeom>
              <a:rect b="b" l="l" r="r" t="t"/>
              <a:pathLst>
                <a:path extrusionOk="0" h="1703" w="244">
                  <a:moveTo>
                    <a:pt x="0" y="0"/>
                  </a:moveTo>
                  <a:lnTo>
                    <a:pt x="0" y="1703"/>
                  </a:lnTo>
                  <a:lnTo>
                    <a:pt x="243" y="170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1212796" y="3206835"/>
              <a:ext cx="67406" cy="4360"/>
            </a:xfrm>
            <a:custGeom>
              <a:rect b="b" l="l" r="r" t="t"/>
              <a:pathLst>
                <a:path extrusionOk="0" h="244" w="3772">
                  <a:moveTo>
                    <a:pt x="1" y="0"/>
                  </a:moveTo>
                  <a:lnTo>
                    <a:pt x="1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1275823" y="3206835"/>
              <a:ext cx="93478" cy="4360"/>
            </a:xfrm>
            <a:custGeom>
              <a:rect b="b" l="l" r="r" t="t"/>
              <a:pathLst>
                <a:path extrusionOk="0" h="244" w="5231">
                  <a:moveTo>
                    <a:pt x="1" y="0"/>
                  </a:moveTo>
                  <a:lnTo>
                    <a:pt x="1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1364941" y="3206835"/>
              <a:ext cx="4360" cy="4360"/>
            </a:xfrm>
            <a:custGeom>
              <a:rect b="b" l="l" r="r" t="t"/>
              <a:pathLst>
                <a:path extrusionOk="0" h="244" w="244">
                  <a:moveTo>
                    <a:pt x="0" y="0"/>
                  </a:moveTo>
                  <a:lnTo>
                    <a:pt x="0" y="243"/>
                  </a:lnTo>
                  <a:lnTo>
                    <a:pt x="243" y="24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2034316" y="3295935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365"/>
                  </a:moveTo>
                  <a:lnTo>
                    <a:pt x="5474" y="2555"/>
                  </a:lnTo>
                  <a:lnTo>
                    <a:pt x="244" y="2555"/>
                  </a:lnTo>
                  <a:lnTo>
                    <a:pt x="244" y="365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2034316" y="3295935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852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798"/>
                  </a:lnTo>
                  <a:lnTo>
                    <a:pt x="852" y="2798"/>
                  </a:lnTo>
                  <a:lnTo>
                    <a:pt x="852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2038658" y="3302458"/>
              <a:ext cx="93478" cy="39135"/>
            </a:xfrm>
            <a:custGeom>
              <a:rect b="b" l="l" r="r" t="t"/>
              <a:pathLst>
                <a:path extrusionOk="0" fill="none" h="2190" w="5231">
                  <a:moveTo>
                    <a:pt x="1" y="2190"/>
                  </a:moveTo>
                  <a:lnTo>
                    <a:pt x="244" y="2190"/>
                  </a:lnTo>
                  <a:lnTo>
                    <a:pt x="366" y="2190"/>
                  </a:lnTo>
                  <a:lnTo>
                    <a:pt x="5231" y="2190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2043018" y="3295935"/>
              <a:ext cx="95640" cy="6540"/>
            </a:xfrm>
            <a:custGeom>
              <a:rect b="b" l="l" r="r" t="t"/>
              <a:pathLst>
                <a:path extrusionOk="0" h="366" w="5352">
                  <a:moveTo>
                    <a:pt x="0" y="1"/>
                  </a:moveTo>
                  <a:lnTo>
                    <a:pt x="0" y="365"/>
                  </a:lnTo>
                  <a:lnTo>
                    <a:pt x="5351" y="365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2043018" y="3295935"/>
              <a:ext cx="95640" cy="6540"/>
            </a:xfrm>
            <a:custGeom>
              <a:rect b="b" l="l" r="r" t="t"/>
              <a:pathLst>
                <a:path extrusionOk="0" fill="none" h="366" w="5352">
                  <a:moveTo>
                    <a:pt x="5108" y="365"/>
                  </a:moveTo>
                  <a:lnTo>
                    <a:pt x="0" y="365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365"/>
                  </a:lnTo>
                  <a:lnTo>
                    <a:pt x="5108" y="36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2034316" y="3295935"/>
              <a:ext cx="10883" cy="6540"/>
            </a:xfrm>
            <a:custGeom>
              <a:rect b="b" l="l" r="r" t="t"/>
              <a:pathLst>
                <a:path extrusionOk="0" h="366" w="609">
                  <a:moveTo>
                    <a:pt x="1" y="1"/>
                  </a:moveTo>
                  <a:lnTo>
                    <a:pt x="1" y="365"/>
                  </a:lnTo>
                  <a:lnTo>
                    <a:pt x="609" y="365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2034316" y="3295935"/>
              <a:ext cx="10883" cy="6540"/>
            </a:xfrm>
            <a:custGeom>
              <a:rect b="b" l="l" r="r" t="t"/>
              <a:pathLst>
                <a:path extrusionOk="0" fill="none" h="366" w="609">
                  <a:moveTo>
                    <a:pt x="609" y="365"/>
                  </a:moveTo>
                  <a:lnTo>
                    <a:pt x="1" y="365"/>
                  </a:lnTo>
                  <a:lnTo>
                    <a:pt x="1" y="1"/>
                  </a:lnTo>
                  <a:lnTo>
                    <a:pt x="122" y="1"/>
                  </a:lnTo>
                  <a:lnTo>
                    <a:pt x="609" y="1"/>
                  </a:lnTo>
                  <a:lnTo>
                    <a:pt x="609" y="36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2132118" y="329593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365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365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2132118" y="3295935"/>
              <a:ext cx="69568" cy="6540"/>
            </a:xfrm>
            <a:custGeom>
              <a:rect b="b" l="l" r="r" t="t"/>
              <a:pathLst>
                <a:path extrusionOk="0" h="366" w="3893">
                  <a:moveTo>
                    <a:pt x="1" y="1"/>
                  </a:moveTo>
                  <a:lnTo>
                    <a:pt x="1" y="365"/>
                  </a:lnTo>
                  <a:lnTo>
                    <a:pt x="3892" y="365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2197326" y="3295935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1"/>
                  </a:moveTo>
                  <a:lnTo>
                    <a:pt x="0" y="365"/>
                  </a:lnTo>
                  <a:lnTo>
                    <a:pt x="5230" y="365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2286426" y="329593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365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365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2286426" y="3295935"/>
              <a:ext cx="67388" cy="6540"/>
            </a:xfrm>
            <a:custGeom>
              <a:rect b="b" l="l" r="r" t="t"/>
              <a:pathLst>
                <a:path extrusionOk="0" h="366" w="3771">
                  <a:moveTo>
                    <a:pt x="0" y="1"/>
                  </a:moveTo>
                  <a:lnTo>
                    <a:pt x="0" y="365"/>
                  </a:lnTo>
                  <a:lnTo>
                    <a:pt x="3771" y="365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2351633" y="3295935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1"/>
                  </a:moveTo>
                  <a:lnTo>
                    <a:pt x="0" y="365"/>
                  </a:lnTo>
                  <a:lnTo>
                    <a:pt x="5230" y="365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2440733" y="3295935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365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365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2440733" y="3295935"/>
              <a:ext cx="15225" cy="6540"/>
            </a:xfrm>
            <a:custGeom>
              <a:rect b="b" l="l" r="r" t="t"/>
              <a:pathLst>
                <a:path extrusionOk="0" h="366" w="852">
                  <a:moveTo>
                    <a:pt x="0" y="1"/>
                  </a:moveTo>
                  <a:lnTo>
                    <a:pt x="0" y="365"/>
                  </a:lnTo>
                  <a:lnTo>
                    <a:pt x="852" y="36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2043018" y="334157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2043018" y="3341575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2049541" y="3345917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2"/>
                  </a:moveTo>
                  <a:lnTo>
                    <a:pt x="8270" y="2312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2043018" y="3341575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2043018" y="3341575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351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2132118" y="334157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2197326" y="334157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2197326" y="334157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2286426" y="334157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2351633" y="3341575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2351633" y="334157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2440733" y="3341575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2034316" y="3387215"/>
              <a:ext cx="104343" cy="47838"/>
            </a:xfrm>
            <a:custGeom>
              <a:rect b="b" l="l" r="r" t="t"/>
              <a:pathLst>
                <a:path extrusionOk="0" h="2677" w="5839">
                  <a:moveTo>
                    <a:pt x="5474" y="244"/>
                  </a:moveTo>
                  <a:lnTo>
                    <a:pt x="547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2034316" y="3387215"/>
              <a:ext cx="104343" cy="47838"/>
            </a:xfrm>
            <a:custGeom>
              <a:rect b="b" l="l" r="r" t="t"/>
              <a:pathLst>
                <a:path extrusionOk="0" fill="none" h="2677" w="5839">
                  <a:moveTo>
                    <a:pt x="5838" y="2676"/>
                  </a:moveTo>
                  <a:lnTo>
                    <a:pt x="1" y="2676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2038658" y="3391557"/>
              <a:ext cx="93478" cy="39135"/>
            </a:xfrm>
            <a:custGeom>
              <a:rect b="b" l="l" r="r" t="t"/>
              <a:pathLst>
                <a:path extrusionOk="0" fill="none" h="2190" w="5231">
                  <a:moveTo>
                    <a:pt x="1" y="2190"/>
                  </a:moveTo>
                  <a:lnTo>
                    <a:pt x="5231" y="2190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2043018" y="3387215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2043018" y="3387215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2132118" y="3387215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2132118" y="338721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2197326" y="338721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2286426" y="3387215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2286426" y="338721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2351633" y="338721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2440733" y="3387215"/>
              <a:ext cx="15225" cy="47838"/>
            </a:xfrm>
            <a:custGeom>
              <a:rect b="b" l="l" r="r" t="t"/>
              <a:pathLst>
                <a:path extrusionOk="0" h="2677" w="852">
                  <a:moveTo>
                    <a:pt x="609" y="244"/>
                  </a:moveTo>
                  <a:lnTo>
                    <a:pt x="609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52" y="267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2440733" y="3387215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2043018" y="3432855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2043018" y="3432855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8" y="2676"/>
                  </a:moveTo>
                  <a:lnTo>
                    <a:pt x="0" y="2676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2049541" y="3437197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90"/>
                  </a:moveTo>
                  <a:lnTo>
                    <a:pt x="8270" y="2190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2197326" y="3432855"/>
              <a:ext cx="156488" cy="47838"/>
            </a:xfrm>
            <a:custGeom>
              <a:rect b="b" l="l" r="r" t="t"/>
              <a:pathLst>
                <a:path extrusionOk="0" h="2677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8"/>
            <p:cNvSpPr/>
            <p:nvPr/>
          </p:nvSpPr>
          <p:spPr>
            <a:xfrm>
              <a:off x="2351633" y="3432855"/>
              <a:ext cx="104325" cy="47838"/>
            </a:xfrm>
            <a:custGeom>
              <a:rect b="b" l="l" r="r" t="t"/>
              <a:pathLst>
                <a:path extrusionOk="0" h="2677" w="5838">
                  <a:moveTo>
                    <a:pt x="5595" y="244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8"/>
            <p:cNvSpPr/>
            <p:nvPr/>
          </p:nvSpPr>
          <p:spPr>
            <a:xfrm>
              <a:off x="2034316" y="3478495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4"/>
                  </a:moveTo>
                  <a:lnTo>
                    <a:pt x="547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8"/>
            <p:cNvSpPr/>
            <p:nvPr/>
          </p:nvSpPr>
          <p:spPr>
            <a:xfrm>
              <a:off x="2034316" y="3478495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852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798"/>
                  </a:lnTo>
                  <a:lnTo>
                    <a:pt x="852" y="2798"/>
                  </a:lnTo>
                  <a:lnTo>
                    <a:pt x="852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8"/>
            <p:cNvSpPr/>
            <p:nvPr/>
          </p:nvSpPr>
          <p:spPr>
            <a:xfrm>
              <a:off x="2038658" y="3482837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2"/>
                  </a:moveTo>
                  <a:lnTo>
                    <a:pt x="244" y="2312"/>
                  </a:lnTo>
                  <a:lnTo>
                    <a:pt x="366" y="2312"/>
                  </a:lnTo>
                  <a:lnTo>
                    <a:pt x="5231" y="2312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3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8"/>
            <p:cNvSpPr/>
            <p:nvPr/>
          </p:nvSpPr>
          <p:spPr>
            <a:xfrm>
              <a:off x="2132118" y="347849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8"/>
            <p:cNvSpPr/>
            <p:nvPr/>
          </p:nvSpPr>
          <p:spPr>
            <a:xfrm>
              <a:off x="2286426" y="3478495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2440733" y="3478495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4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8"/>
            <p:cNvSpPr/>
            <p:nvPr/>
          </p:nvSpPr>
          <p:spPr>
            <a:xfrm>
              <a:off x="2043018" y="3524135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2043018" y="3524135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8" y="2676"/>
                  </a:moveTo>
                  <a:lnTo>
                    <a:pt x="0" y="2676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2049541" y="3528477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90"/>
                  </a:moveTo>
                  <a:lnTo>
                    <a:pt x="8270" y="2190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8"/>
            <p:cNvSpPr/>
            <p:nvPr/>
          </p:nvSpPr>
          <p:spPr>
            <a:xfrm>
              <a:off x="2043018" y="3524135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2043018" y="3524135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351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2132118" y="3524135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8"/>
            <p:cNvSpPr/>
            <p:nvPr/>
          </p:nvSpPr>
          <p:spPr>
            <a:xfrm>
              <a:off x="2197326" y="352413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5108" y="2798"/>
                  </a:lnTo>
                  <a:lnTo>
                    <a:pt x="8757" y="2676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8"/>
            <p:cNvSpPr/>
            <p:nvPr/>
          </p:nvSpPr>
          <p:spPr>
            <a:xfrm>
              <a:off x="2197326" y="352413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8"/>
            <p:cNvSpPr/>
            <p:nvPr/>
          </p:nvSpPr>
          <p:spPr>
            <a:xfrm>
              <a:off x="2286426" y="3524135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8"/>
            <p:cNvSpPr/>
            <p:nvPr/>
          </p:nvSpPr>
          <p:spPr>
            <a:xfrm>
              <a:off x="2351633" y="3524135"/>
              <a:ext cx="104325" cy="47838"/>
            </a:xfrm>
            <a:custGeom>
              <a:rect b="b" l="l" r="r" t="t"/>
              <a:pathLst>
                <a:path extrusionOk="0" h="2677" w="5838">
                  <a:moveTo>
                    <a:pt x="5595" y="244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8"/>
            <p:cNvSpPr/>
            <p:nvPr/>
          </p:nvSpPr>
          <p:spPr>
            <a:xfrm>
              <a:off x="2351633" y="3524135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8"/>
            <p:cNvSpPr/>
            <p:nvPr/>
          </p:nvSpPr>
          <p:spPr>
            <a:xfrm>
              <a:off x="2440733" y="3524135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8"/>
            <p:cNvSpPr/>
            <p:nvPr/>
          </p:nvSpPr>
          <p:spPr>
            <a:xfrm>
              <a:off x="2034316" y="3567595"/>
              <a:ext cx="104343" cy="50018"/>
            </a:xfrm>
            <a:custGeom>
              <a:rect b="b" l="l" r="r" t="t"/>
              <a:pathLst>
                <a:path extrusionOk="0" h="2799" w="5839">
                  <a:moveTo>
                    <a:pt x="244" y="244"/>
                  </a:moveTo>
                  <a:lnTo>
                    <a:pt x="5474" y="366"/>
                  </a:lnTo>
                  <a:lnTo>
                    <a:pt x="547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8"/>
            <p:cNvSpPr/>
            <p:nvPr/>
          </p:nvSpPr>
          <p:spPr>
            <a:xfrm>
              <a:off x="2034316" y="3567595"/>
              <a:ext cx="104343" cy="50018"/>
            </a:xfrm>
            <a:custGeom>
              <a:rect b="b" l="l" r="r" t="t"/>
              <a:pathLst>
                <a:path extrusionOk="0" fill="none" h="2799" w="5839">
                  <a:moveTo>
                    <a:pt x="5838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8"/>
            <p:cNvSpPr/>
            <p:nvPr/>
          </p:nvSpPr>
          <p:spPr>
            <a:xfrm>
              <a:off x="2038658" y="3571955"/>
              <a:ext cx="93478" cy="41298"/>
            </a:xfrm>
            <a:custGeom>
              <a:rect b="b" l="l" r="r" t="t"/>
              <a:pathLst>
                <a:path extrusionOk="0" fill="none" h="2311" w="5231">
                  <a:moveTo>
                    <a:pt x="1" y="2311"/>
                  </a:moveTo>
                  <a:lnTo>
                    <a:pt x="5231" y="2311"/>
                  </a:lnTo>
                  <a:lnTo>
                    <a:pt x="5231" y="122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2043018" y="3567595"/>
              <a:ext cx="95640" cy="6540"/>
            </a:xfrm>
            <a:custGeom>
              <a:rect b="b" l="l" r="r" t="t"/>
              <a:pathLst>
                <a:path extrusionOk="0" h="366" w="5352">
                  <a:moveTo>
                    <a:pt x="0" y="1"/>
                  </a:moveTo>
                  <a:lnTo>
                    <a:pt x="0" y="366"/>
                  </a:lnTo>
                  <a:lnTo>
                    <a:pt x="5108" y="366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2043018" y="3567595"/>
              <a:ext cx="95640" cy="6540"/>
            </a:xfrm>
            <a:custGeom>
              <a:rect b="b" l="l" r="r" t="t"/>
              <a:pathLst>
                <a:path extrusionOk="0" fill="none" h="366" w="5352">
                  <a:moveTo>
                    <a:pt x="5108" y="366"/>
                  </a:moveTo>
                  <a:lnTo>
                    <a:pt x="0" y="366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  <a:lnTo>
                    <a:pt x="5108" y="3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8"/>
            <p:cNvSpPr/>
            <p:nvPr/>
          </p:nvSpPr>
          <p:spPr>
            <a:xfrm>
              <a:off x="2132118" y="3567595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366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366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8"/>
            <p:cNvSpPr/>
            <p:nvPr/>
          </p:nvSpPr>
          <p:spPr>
            <a:xfrm>
              <a:off x="2132118" y="3567595"/>
              <a:ext cx="69568" cy="6540"/>
            </a:xfrm>
            <a:custGeom>
              <a:rect b="b" l="l" r="r" t="t"/>
              <a:pathLst>
                <a:path extrusionOk="0" h="366" w="3893">
                  <a:moveTo>
                    <a:pt x="1" y="1"/>
                  </a:moveTo>
                  <a:lnTo>
                    <a:pt x="1" y="366"/>
                  </a:lnTo>
                  <a:lnTo>
                    <a:pt x="3892" y="366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8"/>
            <p:cNvSpPr/>
            <p:nvPr/>
          </p:nvSpPr>
          <p:spPr>
            <a:xfrm>
              <a:off x="2197326" y="3567595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1"/>
                  </a:moveTo>
                  <a:lnTo>
                    <a:pt x="0" y="366"/>
                  </a:lnTo>
                  <a:lnTo>
                    <a:pt x="5108" y="366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8"/>
            <p:cNvSpPr/>
            <p:nvPr/>
          </p:nvSpPr>
          <p:spPr>
            <a:xfrm>
              <a:off x="2286426" y="3567595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366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366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8"/>
            <p:cNvSpPr/>
            <p:nvPr/>
          </p:nvSpPr>
          <p:spPr>
            <a:xfrm>
              <a:off x="2286426" y="3567595"/>
              <a:ext cx="67388" cy="6540"/>
            </a:xfrm>
            <a:custGeom>
              <a:rect b="b" l="l" r="r" t="t"/>
              <a:pathLst>
                <a:path extrusionOk="0" h="366" w="3771">
                  <a:moveTo>
                    <a:pt x="0" y="1"/>
                  </a:moveTo>
                  <a:lnTo>
                    <a:pt x="0" y="366"/>
                  </a:lnTo>
                  <a:lnTo>
                    <a:pt x="3771" y="366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8"/>
            <p:cNvSpPr/>
            <p:nvPr/>
          </p:nvSpPr>
          <p:spPr>
            <a:xfrm>
              <a:off x="2351633" y="3567595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1"/>
                  </a:moveTo>
                  <a:lnTo>
                    <a:pt x="0" y="366"/>
                  </a:lnTo>
                  <a:lnTo>
                    <a:pt x="5108" y="366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8"/>
            <p:cNvSpPr/>
            <p:nvPr/>
          </p:nvSpPr>
          <p:spPr>
            <a:xfrm>
              <a:off x="2440733" y="3567595"/>
              <a:ext cx="15225" cy="50018"/>
            </a:xfrm>
            <a:custGeom>
              <a:rect b="b" l="l" r="r" t="t"/>
              <a:pathLst>
                <a:path extrusionOk="0" h="2799" w="852">
                  <a:moveTo>
                    <a:pt x="609" y="366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366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8"/>
            <p:cNvSpPr/>
            <p:nvPr/>
          </p:nvSpPr>
          <p:spPr>
            <a:xfrm>
              <a:off x="2440733" y="3567595"/>
              <a:ext cx="15225" cy="6540"/>
            </a:xfrm>
            <a:custGeom>
              <a:rect b="b" l="l" r="r" t="t"/>
              <a:pathLst>
                <a:path extrusionOk="0" h="366" w="852">
                  <a:moveTo>
                    <a:pt x="0" y="1"/>
                  </a:moveTo>
                  <a:lnTo>
                    <a:pt x="0" y="366"/>
                  </a:lnTo>
                  <a:lnTo>
                    <a:pt x="730" y="366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8"/>
            <p:cNvSpPr/>
            <p:nvPr/>
          </p:nvSpPr>
          <p:spPr>
            <a:xfrm>
              <a:off x="2043018" y="3613235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8"/>
            <p:cNvSpPr/>
            <p:nvPr/>
          </p:nvSpPr>
          <p:spPr>
            <a:xfrm>
              <a:off x="2043018" y="3613235"/>
              <a:ext cx="158668" cy="50018"/>
            </a:xfrm>
            <a:custGeom>
              <a:rect b="b" l="l" r="r" t="t"/>
              <a:pathLst>
                <a:path extrusionOk="0" fill="none" h="2799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8"/>
            <p:cNvSpPr/>
            <p:nvPr/>
          </p:nvSpPr>
          <p:spPr>
            <a:xfrm>
              <a:off x="2049541" y="3617595"/>
              <a:ext cx="147803" cy="41298"/>
            </a:xfrm>
            <a:custGeom>
              <a:rect b="b" l="l" r="r" t="t"/>
              <a:pathLst>
                <a:path extrusionOk="0" fill="none" h="2311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8"/>
            <p:cNvSpPr/>
            <p:nvPr/>
          </p:nvSpPr>
          <p:spPr>
            <a:xfrm>
              <a:off x="2197326" y="3613235"/>
              <a:ext cx="156488" cy="50018"/>
            </a:xfrm>
            <a:custGeom>
              <a:rect b="b" l="l" r="r" t="t"/>
              <a:pathLst>
                <a:path extrusionOk="0" h="2799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8"/>
            <p:cNvSpPr/>
            <p:nvPr/>
          </p:nvSpPr>
          <p:spPr>
            <a:xfrm>
              <a:off x="2351633" y="3613235"/>
              <a:ext cx="104325" cy="50018"/>
            </a:xfrm>
            <a:custGeom>
              <a:rect b="b" l="l" r="r" t="t"/>
              <a:pathLst>
                <a:path extrusionOk="0" h="2799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8"/>
            <p:cNvSpPr/>
            <p:nvPr/>
          </p:nvSpPr>
          <p:spPr>
            <a:xfrm>
              <a:off x="2034316" y="3661055"/>
              <a:ext cx="104343" cy="47838"/>
            </a:xfrm>
            <a:custGeom>
              <a:rect b="b" l="l" r="r" t="t"/>
              <a:pathLst>
                <a:path extrusionOk="0" h="2677" w="5839">
                  <a:moveTo>
                    <a:pt x="5474" y="244"/>
                  </a:moveTo>
                  <a:lnTo>
                    <a:pt x="5474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8"/>
            <p:cNvSpPr/>
            <p:nvPr/>
          </p:nvSpPr>
          <p:spPr>
            <a:xfrm>
              <a:off x="2034316" y="3661055"/>
              <a:ext cx="104343" cy="47838"/>
            </a:xfrm>
            <a:custGeom>
              <a:rect b="b" l="l" r="r" t="t"/>
              <a:pathLst>
                <a:path extrusionOk="0" fill="none" h="2677" w="5839">
                  <a:moveTo>
                    <a:pt x="852" y="2676"/>
                  </a:moveTo>
                  <a:lnTo>
                    <a:pt x="1" y="2676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676"/>
                  </a:lnTo>
                  <a:lnTo>
                    <a:pt x="852" y="2676"/>
                  </a:lnTo>
                  <a:lnTo>
                    <a:pt x="852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8"/>
            <p:cNvSpPr/>
            <p:nvPr/>
          </p:nvSpPr>
          <p:spPr>
            <a:xfrm>
              <a:off x="2038658" y="3665397"/>
              <a:ext cx="93478" cy="39135"/>
            </a:xfrm>
            <a:custGeom>
              <a:rect b="b" l="l" r="r" t="t"/>
              <a:pathLst>
                <a:path extrusionOk="0" fill="none" h="2190" w="5231">
                  <a:moveTo>
                    <a:pt x="1" y="2190"/>
                  </a:moveTo>
                  <a:lnTo>
                    <a:pt x="244" y="2190"/>
                  </a:lnTo>
                  <a:lnTo>
                    <a:pt x="366" y="2190"/>
                  </a:lnTo>
                  <a:lnTo>
                    <a:pt x="5231" y="2190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8"/>
            <p:cNvSpPr/>
            <p:nvPr/>
          </p:nvSpPr>
          <p:spPr>
            <a:xfrm>
              <a:off x="2132118" y="3661055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8"/>
            <p:cNvSpPr/>
            <p:nvPr/>
          </p:nvSpPr>
          <p:spPr>
            <a:xfrm>
              <a:off x="2286426" y="3661055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8"/>
            <p:cNvSpPr/>
            <p:nvPr/>
          </p:nvSpPr>
          <p:spPr>
            <a:xfrm>
              <a:off x="2440733" y="3661055"/>
              <a:ext cx="15225" cy="47838"/>
            </a:xfrm>
            <a:custGeom>
              <a:rect b="b" l="l" r="r" t="t"/>
              <a:pathLst>
                <a:path extrusionOk="0" h="2677" w="852">
                  <a:moveTo>
                    <a:pt x="609" y="244"/>
                  </a:moveTo>
                  <a:lnTo>
                    <a:pt x="609" y="2433"/>
                  </a:lnTo>
                  <a:lnTo>
                    <a:pt x="244" y="2433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676"/>
                  </a:lnTo>
                  <a:lnTo>
                    <a:pt x="852" y="267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8"/>
            <p:cNvSpPr/>
            <p:nvPr/>
          </p:nvSpPr>
          <p:spPr>
            <a:xfrm>
              <a:off x="2043018" y="3704515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8"/>
            <p:cNvSpPr/>
            <p:nvPr/>
          </p:nvSpPr>
          <p:spPr>
            <a:xfrm>
              <a:off x="2043018" y="3704515"/>
              <a:ext cx="158668" cy="50018"/>
            </a:xfrm>
            <a:custGeom>
              <a:rect b="b" l="l" r="r" t="t"/>
              <a:pathLst>
                <a:path extrusionOk="0" fill="none" h="2799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8"/>
            <p:cNvSpPr/>
            <p:nvPr/>
          </p:nvSpPr>
          <p:spPr>
            <a:xfrm>
              <a:off x="2049541" y="3708875"/>
              <a:ext cx="147803" cy="41298"/>
            </a:xfrm>
            <a:custGeom>
              <a:rect b="b" l="l" r="r" t="t"/>
              <a:pathLst>
                <a:path extrusionOk="0" fill="none" h="2311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8"/>
            <p:cNvSpPr/>
            <p:nvPr/>
          </p:nvSpPr>
          <p:spPr>
            <a:xfrm>
              <a:off x="2043018" y="3704515"/>
              <a:ext cx="95640" cy="4378"/>
            </a:xfrm>
            <a:custGeom>
              <a:rect b="b" l="l" r="r" t="t"/>
              <a:pathLst>
                <a:path extrusionOk="0" h="245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8"/>
            <p:cNvSpPr/>
            <p:nvPr/>
          </p:nvSpPr>
          <p:spPr>
            <a:xfrm>
              <a:off x="2043018" y="3704515"/>
              <a:ext cx="95640" cy="4378"/>
            </a:xfrm>
            <a:custGeom>
              <a:rect b="b" l="l" r="r" t="t"/>
              <a:pathLst>
                <a:path extrusionOk="0" fill="none" h="245" w="5352">
                  <a:moveTo>
                    <a:pt x="5351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8"/>
            <p:cNvSpPr/>
            <p:nvPr/>
          </p:nvSpPr>
          <p:spPr>
            <a:xfrm>
              <a:off x="2132118" y="3704515"/>
              <a:ext cx="69568" cy="4378"/>
            </a:xfrm>
            <a:custGeom>
              <a:rect b="b" l="l" r="r" t="t"/>
              <a:pathLst>
                <a:path extrusionOk="0" h="245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8"/>
            <p:cNvSpPr/>
            <p:nvPr/>
          </p:nvSpPr>
          <p:spPr>
            <a:xfrm>
              <a:off x="2197326" y="3704515"/>
              <a:ext cx="156488" cy="50018"/>
            </a:xfrm>
            <a:custGeom>
              <a:rect b="b" l="l" r="r" t="t"/>
              <a:pathLst>
                <a:path extrusionOk="0" h="2799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8"/>
            <p:cNvSpPr/>
            <p:nvPr/>
          </p:nvSpPr>
          <p:spPr>
            <a:xfrm>
              <a:off x="2197326" y="3704515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8"/>
            <p:cNvSpPr/>
            <p:nvPr/>
          </p:nvSpPr>
          <p:spPr>
            <a:xfrm>
              <a:off x="2286426" y="3704515"/>
              <a:ext cx="67388" cy="4378"/>
            </a:xfrm>
            <a:custGeom>
              <a:rect b="b" l="l" r="r" t="t"/>
              <a:pathLst>
                <a:path extrusionOk="0" h="245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8"/>
            <p:cNvSpPr/>
            <p:nvPr/>
          </p:nvSpPr>
          <p:spPr>
            <a:xfrm>
              <a:off x="2351633" y="3704515"/>
              <a:ext cx="104325" cy="50018"/>
            </a:xfrm>
            <a:custGeom>
              <a:rect b="b" l="l" r="r" t="t"/>
              <a:pathLst>
                <a:path extrusionOk="0" h="2799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8"/>
            <p:cNvSpPr/>
            <p:nvPr/>
          </p:nvSpPr>
          <p:spPr>
            <a:xfrm>
              <a:off x="2351633" y="3704515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8"/>
            <p:cNvSpPr/>
            <p:nvPr/>
          </p:nvSpPr>
          <p:spPr>
            <a:xfrm>
              <a:off x="2440733" y="3704515"/>
              <a:ext cx="15225" cy="4378"/>
            </a:xfrm>
            <a:custGeom>
              <a:rect b="b" l="l" r="r" t="t"/>
              <a:pathLst>
                <a:path extrusionOk="0" h="245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8"/>
            <p:cNvSpPr/>
            <p:nvPr/>
          </p:nvSpPr>
          <p:spPr>
            <a:xfrm>
              <a:off x="2034316" y="3750173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3"/>
                  </a:moveTo>
                  <a:lnTo>
                    <a:pt x="547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8"/>
            <p:cNvSpPr/>
            <p:nvPr/>
          </p:nvSpPr>
          <p:spPr>
            <a:xfrm>
              <a:off x="2034316" y="3750173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5838" y="2797"/>
                  </a:moveTo>
                  <a:lnTo>
                    <a:pt x="1" y="2797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8"/>
            <p:cNvSpPr/>
            <p:nvPr/>
          </p:nvSpPr>
          <p:spPr>
            <a:xfrm>
              <a:off x="2038658" y="3754515"/>
              <a:ext cx="93478" cy="41298"/>
            </a:xfrm>
            <a:custGeom>
              <a:rect b="b" l="l" r="r" t="t"/>
              <a:pathLst>
                <a:path extrusionOk="0" fill="none" h="2311" w="5231">
                  <a:moveTo>
                    <a:pt x="1" y="2311"/>
                  </a:moveTo>
                  <a:lnTo>
                    <a:pt x="5231" y="2311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8"/>
            <p:cNvSpPr/>
            <p:nvPr/>
          </p:nvSpPr>
          <p:spPr>
            <a:xfrm>
              <a:off x="2043018" y="3750173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1" y="243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8"/>
            <p:cNvSpPr/>
            <p:nvPr/>
          </p:nvSpPr>
          <p:spPr>
            <a:xfrm>
              <a:off x="2043018" y="3750173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8"/>
            <p:cNvSpPr/>
            <p:nvPr/>
          </p:nvSpPr>
          <p:spPr>
            <a:xfrm>
              <a:off x="2132118" y="3750173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8"/>
            <p:cNvSpPr/>
            <p:nvPr/>
          </p:nvSpPr>
          <p:spPr>
            <a:xfrm>
              <a:off x="2132118" y="3750173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8"/>
            <p:cNvSpPr/>
            <p:nvPr/>
          </p:nvSpPr>
          <p:spPr>
            <a:xfrm>
              <a:off x="2197326" y="3750173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8"/>
            <p:cNvSpPr/>
            <p:nvPr/>
          </p:nvSpPr>
          <p:spPr>
            <a:xfrm>
              <a:off x="2286426" y="3750173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8"/>
            <p:cNvSpPr/>
            <p:nvPr/>
          </p:nvSpPr>
          <p:spPr>
            <a:xfrm>
              <a:off x="2286426" y="3750173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8"/>
            <p:cNvSpPr/>
            <p:nvPr/>
          </p:nvSpPr>
          <p:spPr>
            <a:xfrm>
              <a:off x="2351633" y="3750173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8"/>
            <p:cNvSpPr/>
            <p:nvPr/>
          </p:nvSpPr>
          <p:spPr>
            <a:xfrm>
              <a:off x="2440733" y="3750173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3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52" y="279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8"/>
            <p:cNvSpPr/>
            <p:nvPr/>
          </p:nvSpPr>
          <p:spPr>
            <a:xfrm>
              <a:off x="2440733" y="3750173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3"/>
                  </a:lnTo>
                  <a:lnTo>
                    <a:pt x="852" y="243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8"/>
            <p:cNvSpPr/>
            <p:nvPr/>
          </p:nvSpPr>
          <p:spPr>
            <a:xfrm>
              <a:off x="2043018" y="3795813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8" y="2797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8"/>
            <p:cNvSpPr/>
            <p:nvPr/>
          </p:nvSpPr>
          <p:spPr>
            <a:xfrm>
              <a:off x="2043018" y="3795813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8"/>
            <p:cNvSpPr/>
            <p:nvPr/>
          </p:nvSpPr>
          <p:spPr>
            <a:xfrm>
              <a:off x="2049541" y="3800155"/>
              <a:ext cx="147803" cy="41298"/>
            </a:xfrm>
            <a:custGeom>
              <a:rect b="b" l="l" r="r" t="t"/>
              <a:pathLst>
                <a:path extrusionOk="0" fill="none" h="2311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8"/>
            <p:cNvSpPr/>
            <p:nvPr/>
          </p:nvSpPr>
          <p:spPr>
            <a:xfrm>
              <a:off x="2197326" y="3795813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3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8"/>
            <p:cNvSpPr/>
            <p:nvPr/>
          </p:nvSpPr>
          <p:spPr>
            <a:xfrm>
              <a:off x="2351633" y="3795813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3"/>
                  </a:moveTo>
                  <a:lnTo>
                    <a:pt x="5595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8"/>
            <p:cNvSpPr/>
            <p:nvPr/>
          </p:nvSpPr>
          <p:spPr>
            <a:xfrm>
              <a:off x="2034316" y="3841452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3"/>
                  </a:moveTo>
                  <a:lnTo>
                    <a:pt x="547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8"/>
            <p:cNvSpPr/>
            <p:nvPr/>
          </p:nvSpPr>
          <p:spPr>
            <a:xfrm>
              <a:off x="2034316" y="3841452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852" y="2797"/>
                  </a:moveTo>
                  <a:lnTo>
                    <a:pt x="1" y="2797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797"/>
                  </a:lnTo>
                  <a:lnTo>
                    <a:pt x="852" y="2797"/>
                  </a:lnTo>
                  <a:lnTo>
                    <a:pt x="852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8"/>
            <p:cNvSpPr/>
            <p:nvPr/>
          </p:nvSpPr>
          <p:spPr>
            <a:xfrm>
              <a:off x="2038658" y="3845795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1"/>
                  </a:moveTo>
                  <a:lnTo>
                    <a:pt x="244" y="2311"/>
                  </a:lnTo>
                  <a:lnTo>
                    <a:pt x="366" y="2311"/>
                  </a:lnTo>
                  <a:lnTo>
                    <a:pt x="5231" y="2311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8"/>
            <p:cNvSpPr/>
            <p:nvPr/>
          </p:nvSpPr>
          <p:spPr>
            <a:xfrm>
              <a:off x="2132118" y="3841452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1" y="0"/>
                  </a:moveTo>
                  <a:lnTo>
                    <a:pt x="1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8"/>
            <p:cNvSpPr/>
            <p:nvPr/>
          </p:nvSpPr>
          <p:spPr>
            <a:xfrm>
              <a:off x="2286426" y="3841452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9" y="2797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8"/>
            <p:cNvSpPr/>
            <p:nvPr/>
          </p:nvSpPr>
          <p:spPr>
            <a:xfrm>
              <a:off x="2440733" y="3841452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3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52" y="279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8"/>
            <p:cNvSpPr/>
            <p:nvPr/>
          </p:nvSpPr>
          <p:spPr>
            <a:xfrm>
              <a:off x="2043018" y="3887092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3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878" y="2797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8"/>
            <p:cNvSpPr/>
            <p:nvPr/>
          </p:nvSpPr>
          <p:spPr>
            <a:xfrm>
              <a:off x="2043018" y="3887092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7"/>
                  </a:moveTo>
                  <a:lnTo>
                    <a:pt x="0" y="2797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8"/>
            <p:cNvSpPr/>
            <p:nvPr/>
          </p:nvSpPr>
          <p:spPr>
            <a:xfrm>
              <a:off x="2049541" y="3891435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8"/>
            <p:cNvSpPr/>
            <p:nvPr/>
          </p:nvSpPr>
          <p:spPr>
            <a:xfrm>
              <a:off x="2043018" y="3887092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1" y="243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8"/>
            <p:cNvSpPr/>
            <p:nvPr/>
          </p:nvSpPr>
          <p:spPr>
            <a:xfrm>
              <a:off x="2043018" y="3887092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351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8"/>
            <p:cNvSpPr/>
            <p:nvPr/>
          </p:nvSpPr>
          <p:spPr>
            <a:xfrm>
              <a:off x="2132118" y="3887092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8"/>
            <p:cNvSpPr/>
            <p:nvPr/>
          </p:nvSpPr>
          <p:spPr>
            <a:xfrm>
              <a:off x="2197326" y="3887092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3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8757" y="2797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8"/>
            <p:cNvSpPr/>
            <p:nvPr/>
          </p:nvSpPr>
          <p:spPr>
            <a:xfrm>
              <a:off x="2197326" y="388709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8"/>
            <p:cNvSpPr/>
            <p:nvPr/>
          </p:nvSpPr>
          <p:spPr>
            <a:xfrm>
              <a:off x="2286426" y="3887092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8"/>
            <p:cNvSpPr/>
            <p:nvPr/>
          </p:nvSpPr>
          <p:spPr>
            <a:xfrm>
              <a:off x="2351633" y="3887092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3"/>
                  </a:moveTo>
                  <a:lnTo>
                    <a:pt x="5595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797"/>
                  </a:lnTo>
                  <a:lnTo>
                    <a:pt x="5838" y="279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8"/>
            <p:cNvSpPr/>
            <p:nvPr/>
          </p:nvSpPr>
          <p:spPr>
            <a:xfrm>
              <a:off x="2351633" y="388709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8"/>
            <p:cNvSpPr/>
            <p:nvPr/>
          </p:nvSpPr>
          <p:spPr>
            <a:xfrm>
              <a:off x="2440733" y="3887092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3"/>
                  </a:lnTo>
                  <a:lnTo>
                    <a:pt x="852" y="243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8"/>
            <p:cNvSpPr/>
            <p:nvPr/>
          </p:nvSpPr>
          <p:spPr>
            <a:xfrm>
              <a:off x="2034316" y="3932732"/>
              <a:ext cx="104343" cy="47820"/>
            </a:xfrm>
            <a:custGeom>
              <a:rect b="b" l="l" r="r" t="t"/>
              <a:pathLst>
                <a:path extrusionOk="0" h="2676" w="5839">
                  <a:moveTo>
                    <a:pt x="5474" y="243"/>
                  </a:moveTo>
                  <a:lnTo>
                    <a:pt x="5474" y="2432"/>
                  </a:lnTo>
                  <a:lnTo>
                    <a:pt x="244" y="2432"/>
                  </a:lnTo>
                  <a:lnTo>
                    <a:pt x="244" y="243"/>
                  </a:lnTo>
                  <a:close/>
                  <a:moveTo>
                    <a:pt x="1" y="0"/>
                  </a:moveTo>
                  <a:lnTo>
                    <a:pt x="1" y="2676"/>
                  </a:lnTo>
                  <a:lnTo>
                    <a:pt x="5838" y="2676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8"/>
            <p:cNvSpPr/>
            <p:nvPr/>
          </p:nvSpPr>
          <p:spPr>
            <a:xfrm>
              <a:off x="2034316" y="3932732"/>
              <a:ext cx="104343" cy="47820"/>
            </a:xfrm>
            <a:custGeom>
              <a:rect b="b" l="l" r="r" t="t"/>
              <a:pathLst>
                <a:path extrusionOk="0" fill="none" h="2676" w="5839">
                  <a:moveTo>
                    <a:pt x="5838" y="2676"/>
                  </a:moveTo>
                  <a:lnTo>
                    <a:pt x="1" y="2676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8"/>
            <p:cNvSpPr/>
            <p:nvPr/>
          </p:nvSpPr>
          <p:spPr>
            <a:xfrm>
              <a:off x="2038658" y="3937075"/>
              <a:ext cx="93478" cy="39135"/>
            </a:xfrm>
            <a:custGeom>
              <a:rect b="b" l="l" r="r" t="t"/>
              <a:pathLst>
                <a:path extrusionOk="0" fill="none" h="2190" w="5231">
                  <a:moveTo>
                    <a:pt x="1" y="2189"/>
                  </a:moveTo>
                  <a:lnTo>
                    <a:pt x="5231" y="2189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8"/>
            <p:cNvSpPr/>
            <p:nvPr/>
          </p:nvSpPr>
          <p:spPr>
            <a:xfrm>
              <a:off x="2043018" y="3932732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3"/>
                  </a:lnTo>
                  <a:lnTo>
                    <a:pt x="5351" y="243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8"/>
            <p:cNvSpPr/>
            <p:nvPr/>
          </p:nvSpPr>
          <p:spPr>
            <a:xfrm>
              <a:off x="2043018" y="3932732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3"/>
                  </a:lnTo>
                  <a:lnTo>
                    <a:pt x="5108" y="2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8"/>
            <p:cNvSpPr/>
            <p:nvPr/>
          </p:nvSpPr>
          <p:spPr>
            <a:xfrm>
              <a:off x="2132118" y="3932732"/>
              <a:ext cx="158668" cy="47820"/>
            </a:xfrm>
            <a:custGeom>
              <a:rect b="b" l="l" r="r" t="t"/>
              <a:pathLst>
                <a:path extrusionOk="0" h="2676" w="8879">
                  <a:moveTo>
                    <a:pt x="8635" y="243"/>
                  </a:moveTo>
                  <a:lnTo>
                    <a:pt x="8635" y="2432"/>
                  </a:lnTo>
                  <a:lnTo>
                    <a:pt x="365" y="2432"/>
                  </a:lnTo>
                  <a:lnTo>
                    <a:pt x="365" y="243"/>
                  </a:lnTo>
                  <a:close/>
                  <a:moveTo>
                    <a:pt x="1" y="0"/>
                  </a:moveTo>
                  <a:lnTo>
                    <a:pt x="1" y="2676"/>
                  </a:lnTo>
                  <a:lnTo>
                    <a:pt x="8879" y="2676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8"/>
            <p:cNvSpPr/>
            <p:nvPr/>
          </p:nvSpPr>
          <p:spPr>
            <a:xfrm>
              <a:off x="2132118" y="3932732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3"/>
                  </a:lnTo>
                  <a:lnTo>
                    <a:pt x="3892" y="243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8"/>
            <p:cNvSpPr/>
            <p:nvPr/>
          </p:nvSpPr>
          <p:spPr>
            <a:xfrm>
              <a:off x="2197326" y="393273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8"/>
            <p:cNvSpPr/>
            <p:nvPr/>
          </p:nvSpPr>
          <p:spPr>
            <a:xfrm>
              <a:off x="2286426" y="3932732"/>
              <a:ext cx="158668" cy="47820"/>
            </a:xfrm>
            <a:custGeom>
              <a:rect b="b" l="l" r="r" t="t"/>
              <a:pathLst>
                <a:path extrusionOk="0" h="2676" w="8879">
                  <a:moveTo>
                    <a:pt x="8635" y="243"/>
                  </a:moveTo>
                  <a:lnTo>
                    <a:pt x="8635" y="2432"/>
                  </a:lnTo>
                  <a:lnTo>
                    <a:pt x="244" y="2432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879" y="2676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8"/>
            <p:cNvSpPr/>
            <p:nvPr/>
          </p:nvSpPr>
          <p:spPr>
            <a:xfrm>
              <a:off x="2286426" y="3932732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3"/>
                  </a:lnTo>
                  <a:lnTo>
                    <a:pt x="3771" y="243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8"/>
            <p:cNvSpPr/>
            <p:nvPr/>
          </p:nvSpPr>
          <p:spPr>
            <a:xfrm>
              <a:off x="2351633" y="393273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3"/>
                  </a:lnTo>
                  <a:lnTo>
                    <a:pt x="5230" y="243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8"/>
            <p:cNvSpPr/>
            <p:nvPr/>
          </p:nvSpPr>
          <p:spPr>
            <a:xfrm>
              <a:off x="2440733" y="3932732"/>
              <a:ext cx="15225" cy="47820"/>
            </a:xfrm>
            <a:custGeom>
              <a:rect b="b" l="l" r="r" t="t"/>
              <a:pathLst>
                <a:path extrusionOk="0" h="2676" w="852">
                  <a:moveTo>
                    <a:pt x="609" y="243"/>
                  </a:moveTo>
                  <a:lnTo>
                    <a:pt x="609" y="2432"/>
                  </a:lnTo>
                  <a:lnTo>
                    <a:pt x="244" y="2432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52" y="2676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8"/>
            <p:cNvSpPr/>
            <p:nvPr/>
          </p:nvSpPr>
          <p:spPr>
            <a:xfrm>
              <a:off x="2440733" y="3932732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3"/>
                  </a:lnTo>
                  <a:lnTo>
                    <a:pt x="852" y="243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8"/>
            <p:cNvSpPr/>
            <p:nvPr/>
          </p:nvSpPr>
          <p:spPr>
            <a:xfrm>
              <a:off x="2043018" y="3978372"/>
              <a:ext cx="158668" cy="47820"/>
            </a:xfrm>
            <a:custGeom>
              <a:rect b="b" l="l" r="r" t="t"/>
              <a:pathLst>
                <a:path extrusionOk="0" h="2676" w="8879">
                  <a:moveTo>
                    <a:pt x="8635" y="243"/>
                  </a:moveTo>
                  <a:lnTo>
                    <a:pt x="8635" y="2432"/>
                  </a:lnTo>
                  <a:lnTo>
                    <a:pt x="365" y="2432"/>
                  </a:lnTo>
                  <a:lnTo>
                    <a:pt x="365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8"/>
            <p:cNvSpPr/>
            <p:nvPr/>
          </p:nvSpPr>
          <p:spPr>
            <a:xfrm>
              <a:off x="2043018" y="3978372"/>
              <a:ext cx="158668" cy="47820"/>
            </a:xfrm>
            <a:custGeom>
              <a:rect b="b" l="l" r="r" t="t"/>
              <a:pathLst>
                <a:path extrusionOk="0" fill="none" h="2676" w="8879">
                  <a:moveTo>
                    <a:pt x="8878" y="2676"/>
                  </a:moveTo>
                  <a:lnTo>
                    <a:pt x="0" y="2676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8"/>
            <p:cNvSpPr/>
            <p:nvPr/>
          </p:nvSpPr>
          <p:spPr>
            <a:xfrm>
              <a:off x="2049541" y="3982715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89"/>
                  </a:moveTo>
                  <a:lnTo>
                    <a:pt x="8270" y="2189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1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8"/>
            <p:cNvSpPr/>
            <p:nvPr/>
          </p:nvSpPr>
          <p:spPr>
            <a:xfrm>
              <a:off x="2197326" y="3978372"/>
              <a:ext cx="156488" cy="47820"/>
            </a:xfrm>
            <a:custGeom>
              <a:rect b="b" l="l" r="r" t="t"/>
              <a:pathLst>
                <a:path extrusionOk="0" h="2676" w="8757">
                  <a:moveTo>
                    <a:pt x="8513" y="243"/>
                  </a:moveTo>
                  <a:lnTo>
                    <a:pt x="8513" y="2432"/>
                  </a:lnTo>
                  <a:lnTo>
                    <a:pt x="243" y="2432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8"/>
            <p:cNvSpPr/>
            <p:nvPr/>
          </p:nvSpPr>
          <p:spPr>
            <a:xfrm>
              <a:off x="2351633" y="3978372"/>
              <a:ext cx="104325" cy="47820"/>
            </a:xfrm>
            <a:custGeom>
              <a:rect b="b" l="l" r="r" t="t"/>
              <a:pathLst>
                <a:path extrusionOk="0" h="2676" w="5838">
                  <a:moveTo>
                    <a:pt x="5595" y="243"/>
                  </a:moveTo>
                  <a:lnTo>
                    <a:pt x="5595" y="2432"/>
                  </a:lnTo>
                  <a:lnTo>
                    <a:pt x="243" y="2432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5838" y="2676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8"/>
            <p:cNvSpPr/>
            <p:nvPr/>
          </p:nvSpPr>
          <p:spPr>
            <a:xfrm>
              <a:off x="2034316" y="4021832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4"/>
                  </a:moveTo>
                  <a:lnTo>
                    <a:pt x="5474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8"/>
            <p:cNvSpPr/>
            <p:nvPr/>
          </p:nvSpPr>
          <p:spPr>
            <a:xfrm>
              <a:off x="2034316" y="4021832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852" y="2798"/>
                  </a:moveTo>
                  <a:lnTo>
                    <a:pt x="1" y="2798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798"/>
                  </a:lnTo>
                  <a:lnTo>
                    <a:pt x="852" y="2798"/>
                  </a:lnTo>
                  <a:lnTo>
                    <a:pt x="852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8"/>
            <p:cNvSpPr/>
            <p:nvPr/>
          </p:nvSpPr>
          <p:spPr>
            <a:xfrm>
              <a:off x="2038658" y="4026175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1"/>
                  </a:moveTo>
                  <a:lnTo>
                    <a:pt x="244" y="2311"/>
                  </a:lnTo>
                  <a:lnTo>
                    <a:pt x="366" y="2311"/>
                  </a:lnTo>
                  <a:lnTo>
                    <a:pt x="5231" y="2311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8"/>
            <p:cNvSpPr/>
            <p:nvPr/>
          </p:nvSpPr>
          <p:spPr>
            <a:xfrm>
              <a:off x="2043018" y="4021832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8"/>
            <p:cNvSpPr/>
            <p:nvPr/>
          </p:nvSpPr>
          <p:spPr>
            <a:xfrm>
              <a:off x="2043018" y="4021832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244"/>
                  </a:moveTo>
                  <a:lnTo>
                    <a:pt x="0" y="244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8"/>
            <p:cNvSpPr/>
            <p:nvPr/>
          </p:nvSpPr>
          <p:spPr>
            <a:xfrm>
              <a:off x="2132118" y="4021832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4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8"/>
            <p:cNvSpPr/>
            <p:nvPr/>
          </p:nvSpPr>
          <p:spPr>
            <a:xfrm>
              <a:off x="2132118" y="4021832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8"/>
            <p:cNvSpPr/>
            <p:nvPr/>
          </p:nvSpPr>
          <p:spPr>
            <a:xfrm>
              <a:off x="2197326" y="402183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8"/>
            <p:cNvSpPr/>
            <p:nvPr/>
          </p:nvSpPr>
          <p:spPr>
            <a:xfrm>
              <a:off x="2286426" y="4021832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8"/>
            <p:cNvSpPr/>
            <p:nvPr/>
          </p:nvSpPr>
          <p:spPr>
            <a:xfrm>
              <a:off x="2286426" y="4021832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8"/>
            <p:cNvSpPr/>
            <p:nvPr/>
          </p:nvSpPr>
          <p:spPr>
            <a:xfrm>
              <a:off x="2351633" y="402183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8"/>
            <p:cNvSpPr/>
            <p:nvPr/>
          </p:nvSpPr>
          <p:spPr>
            <a:xfrm>
              <a:off x="2440733" y="4021832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4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8"/>
            <p:cNvSpPr/>
            <p:nvPr/>
          </p:nvSpPr>
          <p:spPr>
            <a:xfrm>
              <a:off x="2440733" y="4021832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8"/>
            <p:cNvSpPr/>
            <p:nvPr/>
          </p:nvSpPr>
          <p:spPr>
            <a:xfrm>
              <a:off x="2043018" y="4067472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8"/>
            <p:cNvSpPr/>
            <p:nvPr/>
          </p:nvSpPr>
          <p:spPr>
            <a:xfrm>
              <a:off x="2043018" y="4067472"/>
              <a:ext cx="158668" cy="50000"/>
            </a:xfrm>
            <a:custGeom>
              <a:rect b="b" l="l" r="r" t="t"/>
              <a:pathLst>
                <a:path extrusionOk="0" fill="none" h="2798" w="8879">
                  <a:moveTo>
                    <a:pt x="8878" y="2798"/>
                  </a:moveTo>
                  <a:lnTo>
                    <a:pt x="0" y="2798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8"/>
            <p:cNvSpPr/>
            <p:nvPr/>
          </p:nvSpPr>
          <p:spPr>
            <a:xfrm>
              <a:off x="2049541" y="4071815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90"/>
                  </a:moveTo>
                  <a:lnTo>
                    <a:pt x="8270" y="2190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8"/>
            <p:cNvSpPr/>
            <p:nvPr/>
          </p:nvSpPr>
          <p:spPr>
            <a:xfrm>
              <a:off x="2043018" y="4067472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8"/>
            <p:cNvSpPr/>
            <p:nvPr/>
          </p:nvSpPr>
          <p:spPr>
            <a:xfrm>
              <a:off x="2043018" y="4067472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351" y="244"/>
                  </a:moveTo>
                  <a:lnTo>
                    <a:pt x="0" y="244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8"/>
            <p:cNvSpPr/>
            <p:nvPr/>
          </p:nvSpPr>
          <p:spPr>
            <a:xfrm>
              <a:off x="2132118" y="4067472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8"/>
            <p:cNvSpPr/>
            <p:nvPr/>
          </p:nvSpPr>
          <p:spPr>
            <a:xfrm>
              <a:off x="2197326" y="4067472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8"/>
            <p:cNvSpPr/>
            <p:nvPr/>
          </p:nvSpPr>
          <p:spPr>
            <a:xfrm>
              <a:off x="2197326" y="406747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8"/>
            <p:cNvSpPr/>
            <p:nvPr/>
          </p:nvSpPr>
          <p:spPr>
            <a:xfrm>
              <a:off x="2286426" y="4067472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8"/>
            <p:cNvSpPr/>
            <p:nvPr/>
          </p:nvSpPr>
          <p:spPr>
            <a:xfrm>
              <a:off x="2351633" y="4067472"/>
              <a:ext cx="104325" cy="50000"/>
            </a:xfrm>
            <a:custGeom>
              <a:rect b="b" l="l" r="r" t="t"/>
              <a:pathLst>
                <a:path extrusionOk="0" h="2798" w="5838">
                  <a:moveTo>
                    <a:pt x="5595" y="244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8"/>
            <p:cNvSpPr/>
            <p:nvPr/>
          </p:nvSpPr>
          <p:spPr>
            <a:xfrm>
              <a:off x="2351633" y="406747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8"/>
            <p:cNvSpPr/>
            <p:nvPr/>
          </p:nvSpPr>
          <p:spPr>
            <a:xfrm>
              <a:off x="2440733" y="4067472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8"/>
            <p:cNvSpPr/>
            <p:nvPr/>
          </p:nvSpPr>
          <p:spPr>
            <a:xfrm>
              <a:off x="2034316" y="4110932"/>
              <a:ext cx="104343" cy="50018"/>
            </a:xfrm>
            <a:custGeom>
              <a:rect b="b" l="l" r="r" t="t"/>
              <a:pathLst>
                <a:path extrusionOk="0" h="2799" w="5839">
                  <a:moveTo>
                    <a:pt x="5474" y="366"/>
                  </a:moveTo>
                  <a:lnTo>
                    <a:pt x="5474" y="2555"/>
                  </a:lnTo>
                  <a:lnTo>
                    <a:pt x="244" y="2555"/>
                  </a:lnTo>
                  <a:lnTo>
                    <a:pt x="244" y="366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8"/>
            <p:cNvSpPr/>
            <p:nvPr/>
          </p:nvSpPr>
          <p:spPr>
            <a:xfrm>
              <a:off x="2034316" y="4110932"/>
              <a:ext cx="104343" cy="50018"/>
            </a:xfrm>
            <a:custGeom>
              <a:rect b="b" l="l" r="r" t="t"/>
              <a:pathLst>
                <a:path extrusionOk="0" fill="none" h="2799" w="5839">
                  <a:moveTo>
                    <a:pt x="5838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8"/>
            <p:cNvSpPr/>
            <p:nvPr/>
          </p:nvSpPr>
          <p:spPr>
            <a:xfrm>
              <a:off x="2038658" y="4117455"/>
              <a:ext cx="93478" cy="39135"/>
            </a:xfrm>
            <a:custGeom>
              <a:rect b="b" l="l" r="r" t="t"/>
              <a:pathLst>
                <a:path extrusionOk="0" fill="none" h="2190" w="5231">
                  <a:moveTo>
                    <a:pt x="1" y="2190"/>
                  </a:moveTo>
                  <a:lnTo>
                    <a:pt x="5231" y="2190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8"/>
            <p:cNvSpPr/>
            <p:nvPr/>
          </p:nvSpPr>
          <p:spPr>
            <a:xfrm>
              <a:off x="2043018" y="4110932"/>
              <a:ext cx="95640" cy="6540"/>
            </a:xfrm>
            <a:custGeom>
              <a:rect b="b" l="l" r="r" t="t"/>
              <a:pathLst>
                <a:path extrusionOk="0" h="366" w="5352">
                  <a:moveTo>
                    <a:pt x="0" y="1"/>
                  </a:moveTo>
                  <a:lnTo>
                    <a:pt x="0" y="366"/>
                  </a:lnTo>
                  <a:lnTo>
                    <a:pt x="5351" y="366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8"/>
            <p:cNvSpPr/>
            <p:nvPr/>
          </p:nvSpPr>
          <p:spPr>
            <a:xfrm>
              <a:off x="2043018" y="4110932"/>
              <a:ext cx="95640" cy="6540"/>
            </a:xfrm>
            <a:custGeom>
              <a:rect b="b" l="l" r="r" t="t"/>
              <a:pathLst>
                <a:path extrusionOk="0" fill="none" h="366" w="5352">
                  <a:moveTo>
                    <a:pt x="5108" y="366"/>
                  </a:moveTo>
                  <a:lnTo>
                    <a:pt x="0" y="366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366"/>
                  </a:lnTo>
                  <a:lnTo>
                    <a:pt x="5108" y="3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8"/>
            <p:cNvSpPr/>
            <p:nvPr/>
          </p:nvSpPr>
          <p:spPr>
            <a:xfrm>
              <a:off x="2132118" y="4110932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366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366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8"/>
            <p:cNvSpPr/>
            <p:nvPr/>
          </p:nvSpPr>
          <p:spPr>
            <a:xfrm>
              <a:off x="2132118" y="4110932"/>
              <a:ext cx="69568" cy="6540"/>
            </a:xfrm>
            <a:custGeom>
              <a:rect b="b" l="l" r="r" t="t"/>
              <a:pathLst>
                <a:path extrusionOk="0" h="366" w="3893">
                  <a:moveTo>
                    <a:pt x="1" y="1"/>
                  </a:moveTo>
                  <a:lnTo>
                    <a:pt x="1" y="366"/>
                  </a:lnTo>
                  <a:lnTo>
                    <a:pt x="3892" y="366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8"/>
            <p:cNvSpPr/>
            <p:nvPr/>
          </p:nvSpPr>
          <p:spPr>
            <a:xfrm>
              <a:off x="2197326" y="4110932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1"/>
                  </a:moveTo>
                  <a:lnTo>
                    <a:pt x="0" y="366"/>
                  </a:lnTo>
                  <a:lnTo>
                    <a:pt x="5230" y="366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8"/>
            <p:cNvSpPr/>
            <p:nvPr/>
          </p:nvSpPr>
          <p:spPr>
            <a:xfrm>
              <a:off x="2286426" y="4110932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366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366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8"/>
            <p:cNvSpPr/>
            <p:nvPr/>
          </p:nvSpPr>
          <p:spPr>
            <a:xfrm>
              <a:off x="2286426" y="4110932"/>
              <a:ext cx="67388" cy="6540"/>
            </a:xfrm>
            <a:custGeom>
              <a:rect b="b" l="l" r="r" t="t"/>
              <a:pathLst>
                <a:path extrusionOk="0" h="366" w="3771">
                  <a:moveTo>
                    <a:pt x="0" y="1"/>
                  </a:moveTo>
                  <a:lnTo>
                    <a:pt x="0" y="366"/>
                  </a:lnTo>
                  <a:lnTo>
                    <a:pt x="3771" y="366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8"/>
            <p:cNvSpPr/>
            <p:nvPr/>
          </p:nvSpPr>
          <p:spPr>
            <a:xfrm>
              <a:off x="2351633" y="4110932"/>
              <a:ext cx="93460" cy="6540"/>
            </a:xfrm>
            <a:custGeom>
              <a:rect b="b" l="l" r="r" t="t"/>
              <a:pathLst>
                <a:path extrusionOk="0" h="366" w="5230">
                  <a:moveTo>
                    <a:pt x="0" y="1"/>
                  </a:moveTo>
                  <a:lnTo>
                    <a:pt x="0" y="366"/>
                  </a:lnTo>
                  <a:lnTo>
                    <a:pt x="5230" y="366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8"/>
            <p:cNvSpPr/>
            <p:nvPr/>
          </p:nvSpPr>
          <p:spPr>
            <a:xfrm>
              <a:off x="2440733" y="4110932"/>
              <a:ext cx="15225" cy="50018"/>
            </a:xfrm>
            <a:custGeom>
              <a:rect b="b" l="l" r="r" t="t"/>
              <a:pathLst>
                <a:path extrusionOk="0" h="2799" w="852">
                  <a:moveTo>
                    <a:pt x="609" y="366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366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8"/>
            <p:cNvSpPr/>
            <p:nvPr/>
          </p:nvSpPr>
          <p:spPr>
            <a:xfrm>
              <a:off x="2440733" y="4110932"/>
              <a:ext cx="15225" cy="6540"/>
            </a:xfrm>
            <a:custGeom>
              <a:rect b="b" l="l" r="r" t="t"/>
              <a:pathLst>
                <a:path extrusionOk="0" h="366" w="852">
                  <a:moveTo>
                    <a:pt x="0" y="1"/>
                  </a:moveTo>
                  <a:lnTo>
                    <a:pt x="0" y="366"/>
                  </a:lnTo>
                  <a:lnTo>
                    <a:pt x="852" y="36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8"/>
            <p:cNvSpPr/>
            <p:nvPr/>
          </p:nvSpPr>
          <p:spPr>
            <a:xfrm>
              <a:off x="2043018" y="4156572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8" y="2798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8"/>
            <p:cNvSpPr/>
            <p:nvPr/>
          </p:nvSpPr>
          <p:spPr>
            <a:xfrm>
              <a:off x="2043018" y="4156572"/>
              <a:ext cx="158668" cy="50018"/>
            </a:xfrm>
            <a:custGeom>
              <a:rect b="b" l="l" r="r" t="t"/>
              <a:pathLst>
                <a:path extrusionOk="0" fill="none" h="2799" w="8879">
                  <a:moveTo>
                    <a:pt x="8878" y="2798"/>
                  </a:moveTo>
                  <a:lnTo>
                    <a:pt x="0" y="2798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8"/>
            <p:cNvSpPr/>
            <p:nvPr/>
          </p:nvSpPr>
          <p:spPr>
            <a:xfrm>
              <a:off x="2049541" y="4160932"/>
              <a:ext cx="147803" cy="41298"/>
            </a:xfrm>
            <a:custGeom>
              <a:rect b="b" l="l" r="r" t="t"/>
              <a:pathLst>
                <a:path extrusionOk="0" fill="none" h="2311" w="8271">
                  <a:moveTo>
                    <a:pt x="0" y="2311"/>
                  </a:moveTo>
                  <a:lnTo>
                    <a:pt x="8270" y="2311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8"/>
            <p:cNvSpPr/>
            <p:nvPr/>
          </p:nvSpPr>
          <p:spPr>
            <a:xfrm>
              <a:off x="2197326" y="4156572"/>
              <a:ext cx="156488" cy="50018"/>
            </a:xfrm>
            <a:custGeom>
              <a:rect b="b" l="l" r="r" t="t"/>
              <a:pathLst>
                <a:path extrusionOk="0" h="2799" w="8757">
                  <a:moveTo>
                    <a:pt x="8513" y="244"/>
                  </a:moveTo>
                  <a:lnTo>
                    <a:pt x="8513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757" y="2798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8"/>
            <p:cNvSpPr/>
            <p:nvPr/>
          </p:nvSpPr>
          <p:spPr>
            <a:xfrm>
              <a:off x="2351633" y="4156572"/>
              <a:ext cx="104325" cy="50018"/>
            </a:xfrm>
            <a:custGeom>
              <a:rect b="b" l="l" r="r" t="t"/>
              <a:pathLst>
                <a:path extrusionOk="0" h="2799" w="5838">
                  <a:moveTo>
                    <a:pt x="5595" y="244"/>
                  </a:moveTo>
                  <a:lnTo>
                    <a:pt x="5595" y="2555"/>
                  </a:lnTo>
                  <a:lnTo>
                    <a:pt x="243" y="2555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8"/>
            <p:cNvSpPr/>
            <p:nvPr/>
          </p:nvSpPr>
          <p:spPr>
            <a:xfrm>
              <a:off x="2034316" y="4204392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5474" y="244"/>
                  </a:moveTo>
                  <a:lnTo>
                    <a:pt x="5474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8"/>
            <p:cNvSpPr/>
            <p:nvPr/>
          </p:nvSpPr>
          <p:spPr>
            <a:xfrm>
              <a:off x="2034316" y="4204392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852" y="2798"/>
                  </a:moveTo>
                  <a:lnTo>
                    <a:pt x="1" y="2798"/>
                  </a:lnTo>
                  <a:lnTo>
                    <a:pt x="1" y="0"/>
                  </a:lnTo>
                  <a:lnTo>
                    <a:pt x="5838" y="0"/>
                  </a:lnTo>
                  <a:lnTo>
                    <a:pt x="5838" y="2798"/>
                  </a:lnTo>
                  <a:lnTo>
                    <a:pt x="852" y="2798"/>
                  </a:lnTo>
                  <a:lnTo>
                    <a:pt x="852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8"/>
            <p:cNvSpPr/>
            <p:nvPr/>
          </p:nvSpPr>
          <p:spPr>
            <a:xfrm>
              <a:off x="2038658" y="4208735"/>
              <a:ext cx="93478" cy="41315"/>
            </a:xfrm>
            <a:custGeom>
              <a:rect b="b" l="l" r="r" t="t"/>
              <a:pathLst>
                <a:path extrusionOk="0" fill="none" h="2312" w="5231">
                  <a:moveTo>
                    <a:pt x="1" y="2311"/>
                  </a:moveTo>
                  <a:lnTo>
                    <a:pt x="244" y="2311"/>
                  </a:lnTo>
                  <a:lnTo>
                    <a:pt x="366" y="2311"/>
                  </a:lnTo>
                  <a:lnTo>
                    <a:pt x="5231" y="2311"/>
                  </a:lnTo>
                  <a:lnTo>
                    <a:pt x="5231" y="1"/>
                  </a:lnTo>
                  <a:lnTo>
                    <a:pt x="1" y="1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8"/>
            <p:cNvSpPr/>
            <p:nvPr/>
          </p:nvSpPr>
          <p:spPr>
            <a:xfrm>
              <a:off x="2132118" y="4204392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365" y="2554"/>
                  </a:lnTo>
                  <a:lnTo>
                    <a:pt x="365" y="244"/>
                  </a:lnTo>
                  <a:close/>
                  <a:moveTo>
                    <a:pt x="1" y="0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8"/>
            <p:cNvSpPr/>
            <p:nvPr/>
          </p:nvSpPr>
          <p:spPr>
            <a:xfrm>
              <a:off x="2286426" y="4204392"/>
              <a:ext cx="158668" cy="50000"/>
            </a:xfrm>
            <a:custGeom>
              <a:rect b="b" l="l" r="r" t="t"/>
              <a:pathLst>
                <a:path extrusionOk="0" h="2798" w="8879">
                  <a:moveTo>
                    <a:pt x="8635" y="244"/>
                  </a:moveTo>
                  <a:lnTo>
                    <a:pt x="8635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8"/>
            <p:cNvSpPr/>
            <p:nvPr/>
          </p:nvSpPr>
          <p:spPr>
            <a:xfrm>
              <a:off x="2440733" y="4204392"/>
              <a:ext cx="15225" cy="50000"/>
            </a:xfrm>
            <a:custGeom>
              <a:rect b="b" l="l" r="r" t="t"/>
              <a:pathLst>
                <a:path extrusionOk="0" h="2798" w="852">
                  <a:moveTo>
                    <a:pt x="609" y="244"/>
                  </a:moveTo>
                  <a:lnTo>
                    <a:pt x="609" y="2554"/>
                  </a:lnTo>
                  <a:lnTo>
                    <a:pt x="244" y="2554"/>
                  </a:lnTo>
                  <a:lnTo>
                    <a:pt x="244" y="244"/>
                  </a:lnTo>
                  <a:close/>
                  <a:moveTo>
                    <a:pt x="0" y="0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8"/>
            <p:cNvSpPr/>
            <p:nvPr/>
          </p:nvSpPr>
          <p:spPr>
            <a:xfrm>
              <a:off x="2043018" y="4250032"/>
              <a:ext cx="158668" cy="47838"/>
            </a:xfrm>
            <a:custGeom>
              <a:rect b="b" l="l" r="r" t="t"/>
              <a:pathLst>
                <a:path extrusionOk="0" h="2677" w="8879">
                  <a:moveTo>
                    <a:pt x="8635" y="244"/>
                  </a:moveTo>
                  <a:lnTo>
                    <a:pt x="8635" y="2433"/>
                  </a:lnTo>
                  <a:lnTo>
                    <a:pt x="365" y="2433"/>
                  </a:lnTo>
                  <a:lnTo>
                    <a:pt x="365" y="244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878" y="2676"/>
                  </a:lnTo>
                  <a:lnTo>
                    <a:pt x="887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8"/>
            <p:cNvSpPr/>
            <p:nvPr/>
          </p:nvSpPr>
          <p:spPr>
            <a:xfrm>
              <a:off x="2043018" y="4250032"/>
              <a:ext cx="158668" cy="47838"/>
            </a:xfrm>
            <a:custGeom>
              <a:rect b="b" l="l" r="r" t="t"/>
              <a:pathLst>
                <a:path extrusionOk="0" fill="none" h="2677" w="8879">
                  <a:moveTo>
                    <a:pt x="8878" y="2676"/>
                  </a:moveTo>
                  <a:lnTo>
                    <a:pt x="0" y="2676"/>
                  </a:lnTo>
                  <a:lnTo>
                    <a:pt x="0" y="0"/>
                  </a:lnTo>
                  <a:lnTo>
                    <a:pt x="8878" y="0"/>
                  </a:lnTo>
                  <a:lnTo>
                    <a:pt x="8878" y="26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8"/>
            <p:cNvSpPr/>
            <p:nvPr/>
          </p:nvSpPr>
          <p:spPr>
            <a:xfrm>
              <a:off x="2049541" y="4254375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0" y="2190"/>
                  </a:moveTo>
                  <a:lnTo>
                    <a:pt x="8270" y="2190"/>
                  </a:lnTo>
                  <a:lnTo>
                    <a:pt x="8270" y="1"/>
                  </a:lnTo>
                  <a:lnTo>
                    <a:pt x="0" y="1"/>
                  </a:lnTo>
                  <a:lnTo>
                    <a:pt x="0" y="2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8"/>
            <p:cNvSpPr/>
            <p:nvPr/>
          </p:nvSpPr>
          <p:spPr>
            <a:xfrm>
              <a:off x="2043018" y="4250032"/>
              <a:ext cx="95640" cy="4360"/>
            </a:xfrm>
            <a:custGeom>
              <a:rect b="b" l="l" r="r" t="t"/>
              <a:pathLst>
                <a:path extrusionOk="0" h="244" w="5352">
                  <a:moveTo>
                    <a:pt x="0" y="0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8"/>
            <p:cNvSpPr/>
            <p:nvPr/>
          </p:nvSpPr>
          <p:spPr>
            <a:xfrm>
              <a:off x="2043018" y="4250032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351" y="244"/>
                  </a:moveTo>
                  <a:lnTo>
                    <a:pt x="0" y="244"/>
                  </a:lnTo>
                  <a:lnTo>
                    <a:pt x="0" y="0"/>
                  </a:lnTo>
                  <a:lnTo>
                    <a:pt x="122" y="0"/>
                  </a:lnTo>
                  <a:lnTo>
                    <a:pt x="5351" y="0"/>
                  </a:lnTo>
                  <a:lnTo>
                    <a:pt x="5351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8"/>
            <p:cNvSpPr/>
            <p:nvPr/>
          </p:nvSpPr>
          <p:spPr>
            <a:xfrm>
              <a:off x="2132118" y="4250032"/>
              <a:ext cx="69568" cy="4360"/>
            </a:xfrm>
            <a:custGeom>
              <a:rect b="b" l="l" r="r" t="t"/>
              <a:pathLst>
                <a:path extrusionOk="0" h="244" w="3893">
                  <a:moveTo>
                    <a:pt x="1" y="0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8"/>
            <p:cNvSpPr/>
            <p:nvPr/>
          </p:nvSpPr>
          <p:spPr>
            <a:xfrm>
              <a:off x="2197326" y="4250032"/>
              <a:ext cx="156488" cy="47838"/>
            </a:xfrm>
            <a:custGeom>
              <a:rect b="b" l="l" r="r" t="t"/>
              <a:pathLst>
                <a:path extrusionOk="0" h="2677" w="8757">
                  <a:moveTo>
                    <a:pt x="8513" y="244"/>
                  </a:moveTo>
                  <a:lnTo>
                    <a:pt x="8513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757" y="2676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8"/>
            <p:cNvSpPr/>
            <p:nvPr/>
          </p:nvSpPr>
          <p:spPr>
            <a:xfrm>
              <a:off x="2197326" y="425003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8"/>
            <p:cNvSpPr/>
            <p:nvPr/>
          </p:nvSpPr>
          <p:spPr>
            <a:xfrm>
              <a:off x="2286426" y="4250032"/>
              <a:ext cx="67388" cy="4360"/>
            </a:xfrm>
            <a:custGeom>
              <a:rect b="b" l="l" r="r" t="t"/>
              <a:pathLst>
                <a:path extrusionOk="0" h="244" w="3771">
                  <a:moveTo>
                    <a:pt x="0" y="0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8"/>
            <p:cNvSpPr/>
            <p:nvPr/>
          </p:nvSpPr>
          <p:spPr>
            <a:xfrm>
              <a:off x="2351633" y="4250032"/>
              <a:ext cx="104325" cy="47838"/>
            </a:xfrm>
            <a:custGeom>
              <a:rect b="b" l="l" r="r" t="t"/>
              <a:pathLst>
                <a:path extrusionOk="0" h="2677" w="5838">
                  <a:moveTo>
                    <a:pt x="5595" y="244"/>
                  </a:moveTo>
                  <a:lnTo>
                    <a:pt x="5595" y="2433"/>
                  </a:lnTo>
                  <a:lnTo>
                    <a:pt x="243" y="2433"/>
                  </a:lnTo>
                  <a:lnTo>
                    <a:pt x="243" y="244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5838" y="2676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8"/>
            <p:cNvSpPr/>
            <p:nvPr/>
          </p:nvSpPr>
          <p:spPr>
            <a:xfrm>
              <a:off x="2351633" y="4250032"/>
              <a:ext cx="93460" cy="4360"/>
            </a:xfrm>
            <a:custGeom>
              <a:rect b="b" l="l" r="r" t="t"/>
              <a:pathLst>
                <a:path extrusionOk="0" h="244" w="5230">
                  <a:moveTo>
                    <a:pt x="0" y="0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8"/>
            <p:cNvSpPr/>
            <p:nvPr/>
          </p:nvSpPr>
          <p:spPr>
            <a:xfrm>
              <a:off x="2440733" y="4250032"/>
              <a:ext cx="15225" cy="4360"/>
            </a:xfrm>
            <a:custGeom>
              <a:rect b="b" l="l" r="r" t="t"/>
              <a:pathLst>
                <a:path extrusionOk="0" h="244" w="852">
                  <a:moveTo>
                    <a:pt x="0" y="0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8"/>
            <p:cNvSpPr/>
            <p:nvPr/>
          </p:nvSpPr>
          <p:spPr>
            <a:xfrm>
              <a:off x="2034316" y="4293492"/>
              <a:ext cx="104343" cy="50018"/>
            </a:xfrm>
            <a:custGeom>
              <a:rect b="b" l="l" r="r" t="t"/>
              <a:pathLst>
                <a:path extrusionOk="0" h="2799" w="5839">
                  <a:moveTo>
                    <a:pt x="5474" y="244"/>
                  </a:moveTo>
                  <a:lnTo>
                    <a:pt x="5474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8"/>
            <p:cNvSpPr/>
            <p:nvPr/>
          </p:nvSpPr>
          <p:spPr>
            <a:xfrm>
              <a:off x="2034316" y="4293492"/>
              <a:ext cx="104343" cy="50018"/>
            </a:xfrm>
            <a:custGeom>
              <a:rect b="b" l="l" r="r" t="t"/>
              <a:pathLst>
                <a:path extrusionOk="0" fill="none" h="2799" w="5839">
                  <a:moveTo>
                    <a:pt x="5838" y="2798"/>
                  </a:moveTo>
                  <a:lnTo>
                    <a:pt x="1" y="2798"/>
                  </a:lnTo>
                  <a:lnTo>
                    <a:pt x="1" y="1"/>
                  </a:lnTo>
                  <a:lnTo>
                    <a:pt x="5838" y="1"/>
                  </a:lnTo>
                  <a:lnTo>
                    <a:pt x="5838" y="27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8"/>
            <p:cNvSpPr/>
            <p:nvPr/>
          </p:nvSpPr>
          <p:spPr>
            <a:xfrm>
              <a:off x="2038658" y="4297852"/>
              <a:ext cx="93478" cy="41298"/>
            </a:xfrm>
            <a:custGeom>
              <a:rect b="b" l="l" r="r" t="t"/>
              <a:pathLst>
                <a:path extrusionOk="0" fill="none" h="2311" w="5231">
                  <a:moveTo>
                    <a:pt x="1" y="2311"/>
                  </a:moveTo>
                  <a:lnTo>
                    <a:pt x="5231" y="2311"/>
                  </a:lnTo>
                  <a:lnTo>
                    <a:pt x="5231" y="0"/>
                  </a:lnTo>
                  <a:lnTo>
                    <a:pt x="1" y="0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8"/>
            <p:cNvSpPr/>
            <p:nvPr/>
          </p:nvSpPr>
          <p:spPr>
            <a:xfrm>
              <a:off x="2043018" y="4293492"/>
              <a:ext cx="95640" cy="4378"/>
            </a:xfrm>
            <a:custGeom>
              <a:rect b="b" l="l" r="r" t="t"/>
              <a:pathLst>
                <a:path extrusionOk="0" h="245" w="5352">
                  <a:moveTo>
                    <a:pt x="0" y="1"/>
                  </a:moveTo>
                  <a:lnTo>
                    <a:pt x="0" y="244"/>
                  </a:lnTo>
                  <a:lnTo>
                    <a:pt x="5351" y="244"/>
                  </a:lnTo>
                  <a:lnTo>
                    <a:pt x="535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8"/>
            <p:cNvSpPr/>
            <p:nvPr/>
          </p:nvSpPr>
          <p:spPr>
            <a:xfrm>
              <a:off x="2043018" y="4293492"/>
              <a:ext cx="95640" cy="4378"/>
            </a:xfrm>
            <a:custGeom>
              <a:rect b="b" l="l" r="r" t="t"/>
              <a:pathLst>
                <a:path extrusionOk="0" fill="none" h="245" w="5352">
                  <a:moveTo>
                    <a:pt x="5108" y="244"/>
                  </a:moveTo>
                  <a:lnTo>
                    <a:pt x="0" y="244"/>
                  </a:lnTo>
                  <a:lnTo>
                    <a:pt x="0" y="1"/>
                  </a:lnTo>
                  <a:lnTo>
                    <a:pt x="122" y="1"/>
                  </a:lnTo>
                  <a:lnTo>
                    <a:pt x="5351" y="1"/>
                  </a:lnTo>
                  <a:lnTo>
                    <a:pt x="5351" y="244"/>
                  </a:lnTo>
                  <a:lnTo>
                    <a:pt x="5108" y="2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8"/>
            <p:cNvSpPr/>
            <p:nvPr/>
          </p:nvSpPr>
          <p:spPr>
            <a:xfrm>
              <a:off x="2132118" y="4293492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365" y="2555"/>
                  </a:lnTo>
                  <a:lnTo>
                    <a:pt x="365" y="244"/>
                  </a:lnTo>
                  <a:close/>
                  <a:moveTo>
                    <a:pt x="1" y="1"/>
                  </a:moveTo>
                  <a:lnTo>
                    <a:pt x="1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8"/>
            <p:cNvSpPr/>
            <p:nvPr/>
          </p:nvSpPr>
          <p:spPr>
            <a:xfrm>
              <a:off x="2132118" y="4293492"/>
              <a:ext cx="69568" cy="4378"/>
            </a:xfrm>
            <a:custGeom>
              <a:rect b="b" l="l" r="r" t="t"/>
              <a:pathLst>
                <a:path extrusionOk="0" h="245" w="3893">
                  <a:moveTo>
                    <a:pt x="1" y="1"/>
                  </a:moveTo>
                  <a:lnTo>
                    <a:pt x="1" y="244"/>
                  </a:lnTo>
                  <a:lnTo>
                    <a:pt x="3892" y="244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8"/>
            <p:cNvSpPr/>
            <p:nvPr/>
          </p:nvSpPr>
          <p:spPr>
            <a:xfrm>
              <a:off x="2197326" y="4293492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8"/>
            <p:cNvSpPr/>
            <p:nvPr/>
          </p:nvSpPr>
          <p:spPr>
            <a:xfrm>
              <a:off x="2286426" y="4293492"/>
              <a:ext cx="158668" cy="50018"/>
            </a:xfrm>
            <a:custGeom>
              <a:rect b="b" l="l" r="r" t="t"/>
              <a:pathLst>
                <a:path extrusionOk="0" h="2799" w="8879">
                  <a:moveTo>
                    <a:pt x="8635" y="244"/>
                  </a:moveTo>
                  <a:lnTo>
                    <a:pt x="8635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879" y="2798"/>
                  </a:lnTo>
                  <a:lnTo>
                    <a:pt x="8879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8"/>
            <p:cNvSpPr/>
            <p:nvPr/>
          </p:nvSpPr>
          <p:spPr>
            <a:xfrm>
              <a:off x="2286426" y="4293492"/>
              <a:ext cx="67388" cy="4378"/>
            </a:xfrm>
            <a:custGeom>
              <a:rect b="b" l="l" r="r" t="t"/>
              <a:pathLst>
                <a:path extrusionOk="0" h="245" w="3771">
                  <a:moveTo>
                    <a:pt x="0" y="1"/>
                  </a:moveTo>
                  <a:lnTo>
                    <a:pt x="0" y="244"/>
                  </a:lnTo>
                  <a:lnTo>
                    <a:pt x="3771" y="244"/>
                  </a:lnTo>
                  <a:lnTo>
                    <a:pt x="3771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8"/>
            <p:cNvSpPr/>
            <p:nvPr/>
          </p:nvSpPr>
          <p:spPr>
            <a:xfrm>
              <a:off x="2351633" y="4293492"/>
              <a:ext cx="93460" cy="4378"/>
            </a:xfrm>
            <a:custGeom>
              <a:rect b="b" l="l" r="r" t="t"/>
              <a:pathLst>
                <a:path extrusionOk="0" h="245" w="5230">
                  <a:moveTo>
                    <a:pt x="0" y="1"/>
                  </a:moveTo>
                  <a:lnTo>
                    <a:pt x="0" y="244"/>
                  </a:lnTo>
                  <a:lnTo>
                    <a:pt x="5230" y="244"/>
                  </a:lnTo>
                  <a:lnTo>
                    <a:pt x="5230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8"/>
            <p:cNvSpPr/>
            <p:nvPr/>
          </p:nvSpPr>
          <p:spPr>
            <a:xfrm>
              <a:off x="2440733" y="4293492"/>
              <a:ext cx="15225" cy="50018"/>
            </a:xfrm>
            <a:custGeom>
              <a:rect b="b" l="l" r="r" t="t"/>
              <a:pathLst>
                <a:path extrusionOk="0" h="2799" w="852">
                  <a:moveTo>
                    <a:pt x="609" y="244"/>
                  </a:moveTo>
                  <a:lnTo>
                    <a:pt x="609" y="2555"/>
                  </a:lnTo>
                  <a:lnTo>
                    <a:pt x="244" y="2555"/>
                  </a:lnTo>
                  <a:lnTo>
                    <a:pt x="244" y="244"/>
                  </a:lnTo>
                  <a:close/>
                  <a:moveTo>
                    <a:pt x="0" y="1"/>
                  </a:moveTo>
                  <a:lnTo>
                    <a:pt x="0" y="2798"/>
                  </a:lnTo>
                  <a:lnTo>
                    <a:pt x="852" y="2798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8"/>
            <p:cNvSpPr/>
            <p:nvPr/>
          </p:nvSpPr>
          <p:spPr>
            <a:xfrm>
              <a:off x="2440733" y="4293492"/>
              <a:ext cx="15225" cy="4378"/>
            </a:xfrm>
            <a:custGeom>
              <a:rect b="b" l="l" r="r" t="t"/>
              <a:pathLst>
                <a:path extrusionOk="0" h="245" w="852">
                  <a:moveTo>
                    <a:pt x="0" y="1"/>
                  </a:moveTo>
                  <a:lnTo>
                    <a:pt x="0" y="244"/>
                  </a:lnTo>
                  <a:lnTo>
                    <a:pt x="852" y="24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8"/>
            <p:cNvSpPr/>
            <p:nvPr/>
          </p:nvSpPr>
          <p:spPr>
            <a:xfrm>
              <a:off x="2043018" y="4339132"/>
              <a:ext cx="158668" cy="30450"/>
            </a:xfrm>
            <a:custGeom>
              <a:rect b="b" l="l" r="r" t="t"/>
              <a:pathLst>
                <a:path extrusionOk="0" h="1704" w="8879">
                  <a:moveTo>
                    <a:pt x="8635" y="244"/>
                  </a:moveTo>
                  <a:lnTo>
                    <a:pt x="8635" y="1460"/>
                  </a:lnTo>
                  <a:lnTo>
                    <a:pt x="365" y="1460"/>
                  </a:lnTo>
                  <a:lnTo>
                    <a:pt x="365" y="244"/>
                  </a:lnTo>
                  <a:close/>
                  <a:moveTo>
                    <a:pt x="0" y="1"/>
                  </a:moveTo>
                  <a:lnTo>
                    <a:pt x="0" y="1703"/>
                  </a:lnTo>
                  <a:lnTo>
                    <a:pt x="8878" y="1703"/>
                  </a:lnTo>
                  <a:lnTo>
                    <a:pt x="887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8"/>
            <p:cNvSpPr/>
            <p:nvPr/>
          </p:nvSpPr>
          <p:spPr>
            <a:xfrm>
              <a:off x="2043018" y="4339132"/>
              <a:ext cx="158668" cy="30450"/>
            </a:xfrm>
            <a:custGeom>
              <a:rect b="b" l="l" r="r" t="t"/>
              <a:pathLst>
                <a:path extrusionOk="0" fill="none" h="1704" w="8879">
                  <a:moveTo>
                    <a:pt x="8878" y="1703"/>
                  </a:moveTo>
                  <a:lnTo>
                    <a:pt x="0" y="1703"/>
                  </a:lnTo>
                  <a:lnTo>
                    <a:pt x="0" y="1"/>
                  </a:lnTo>
                  <a:lnTo>
                    <a:pt x="8878" y="1"/>
                  </a:lnTo>
                  <a:lnTo>
                    <a:pt x="8878" y="17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8"/>
            <p:cNvSpPr/>
            <p:nvPr/>
          </p:nvSpPr>
          <p:spPr>
            <a:xfrm>
              <a:off x="2049541" y="4343492"/>
              <a:ext cx="147803" cy="21748"/>
            </a:xfrm>
            <a:custGeom>
              <a:rect b="b" l="l" r="r" t="t"/>
              <a:pathLst>
                <a:path extrusionOk="0" fill="none" h="1217" w="8271">
                  <a:moveTo>
                    <a:pt x="0" y="1216"/>
                  </a:moveTo>
                  <a:lnTo>
                    <a:pt x="8270" y="1216"/>
                  </a:lnTo>
                  <a:lnTo>
                    <a:pt x="8270" y="0"/>
                  </a:lnTo>
                  <a:lnTo>
                    <a:pt x="0" y="0"/>
                  </a:lnTo>
                  <a:lnTo>
                    <a:pt x="0" y="121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8"/>
            <p:cNvSpPr/>
            <p:nvPr/>
          </p:nvSpPr>
          <p:spPr>
            <a:xfrm>
              <a:off x="2197326" y="4339132"/>
              <a:ext cx="156488" cy="30450"/>
            </a:xfrm>
            <a:custGeom>
              <a:rect b="b" l="l" r="r" t="t"/>
              <a:pathLst>
                <a:path extrusionOk="0" h="1704" w="8757">
                  <a:moveTo>
                    <a:pt x="8513" y="244"/>
                  </a:moveTo>
                  <a:lnTo>
                    <a:pt x="8513" y="1460"/>
                  </a:lnTo>
                  <a:lnTo>
                    <a:pt x="243" y="1460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1703"/>
                  </a:lnTo>
                  <a:lnTo>
                    <a:pt x="8757" y="1703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8"/>
            <p:cNvSpPr/>
            <p:nvPr/>
          </p:nvSpPr>
          <p:spPr>
            <a:xfrm>
              <a:off x="2351633" y="4339132"/>
              <a:ext cx="104325" cy="30450"/>
            </a:xfrm>
            <a:custGeom>
              <a:rect b="b" l="l" r="r" t="t"/>
              <a:pathLst>
                <a:path extrusionOk="0" h="1704" w="5838">
                  <a:moveTo>
                    <a:pt x="5595" y="244"/>
                  </a:moveTo>
                  <a:lnTo>
                    <a:pt x="5595" y="1460"/>
                  </a:lnTo>
                  <a:lnTo>
                    <a:pt x="243" y="1460"/>
                  </a:lnTo>
                  <a:lnTo>
                    <a:pt x="243" y="244"/>
                  </a:lnTo>
                  <a:close/>
                  <a:moveTo>
                    <a:pt x="0" y="1"/>
                  </a:moveTo>
                  <a:lnTo>
                    <a:pt x="0" y="1703"/>
                  </a:lnTo>
                  <a:lnTo>
                    <a:pt x="5838" y="1703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FCE7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8"/>
            <p:cNvSpPr/>
            <p:nvPr/>
          </p:nvSpPr>
          <p:spPr>
            <a:xfrm>
              <a:off x="2036496" y="1429038"/>
              <a:ext cx="417300" cy="119550"/>
            </a:xfrm>
            <a:custGeom>
              <a:rect b="b" l="l" r="r" t="t"/>
              <a:pathLst>
                <a:path extrusionOk="0" h="6690" w="23352">
                  <a:moveTo>
                    <a:pt x="0" y="1"/>
                  </a:moveTo>
                  <a:lnTo>
                    <a:pt x="0" y="2190"/>
                  </a:lnTo>
                  <a:lnTo>
                    <a:pt x="365" y="2190"/>
                  </a:lnTo>
                  <a:lnTo>
                    <a:pt x="365" y="3041"/>
                  </a:lnTo>
                  <a:lnTo>
                    <a:pt x="23351" y="3041"/>
                  </a:lnTo>
                  <a:lnTo>
                    <a:pt x="23351" y="1095"/>
                  </a:lnTo>
                  <a:lnTo>
                    <a:pt x="23351" y="1"/>
                  </a:lnTo>
                  <a:close/>
                  <a:moveTo>
                    <a:pt x="365" y="3284"/>
                  </a:moveTo>
                  <a:lnTo>
                    <a:pt x="365" y="5595"/>
                  </a:lnTo>
                  <a:lnTo>
                    <a:pt x="5352" y="5595"/>
                  </a:lnTo>
                  <a:lnTo>
                    <a:pt x="5352" y="3284"/>
                  </a:lnTo>
                  <a:close/>
                  <a:moveTo>
                    <a:pt x="5716" y="3284"/>
                  </a:moveTo>
                  <a:lnTo>
                    <a:pt x="5716" y="5595"/>
                  </a:lnTo>
                  <a:lnTo>
                    <a:pt x="13986" y="5595"/>
                  </a:lnTo>
                  <a:lnTo>
                    <a:pt x="13986" y="3284"/>
                  </a:lnTo>
                  <a:close/>
                  <a:moveTo>
                    <a:pt x="14230" y="3284"/>
                  </a:moveTo>
                  <a:lnTo>
                    <a:pt x="14230" y="5595"/>
                  </a:lnTo>
                  <a:lnTo>
                    <a:pt x="22621" y="5595"/>
                  </a:lnTo>
                  <a:lnTo>
                    <a:pt x="22621" y="3284"/>
                  </a:lnTo>
                  <a:close/>
                  <a:moveTo>
                    <a:pt x="22865" y="3284"/>
                  </a:moveTo>
                  <a:lnTo>
                    <a:pt x="22865" y="5595"/>
                  </a:lnTo>
                  <a:lnTo>
                    <a:pt x="23230" y="5595"/>
                  </a:lnTo>
                  <a:lnTo>
                    <a:pt x="23230" y="3284"/>
                  </a:lnTo>
                  <a:close/>
                  <a:moveTo>
                    <a:pt x="730" y="5838"/>
                  </a:moveTo>
                  <a:lnTo>
                    <a:pt x="730" y="6690"/>
                  </a:lnTo>
                  <a:lnTo>
                    <a:pt x="9000" y="6690"/>
                  </a:lnTo>
                  <a:lnTo>
                    <a:pt x="9000" y="5838"/>
                  </a:lnTo>
                  <a:close/>
                  <a:moveTo>
                    <a:pt x="9243" y="5838"/>
                  </a:moveTo>
                  <a:lnTo>
                    <a:pt x="9243" y="6690"/>
                  </a:lnTo>
                  <a:lnTo>
                    <a:pt x="17513" y="6690"/>
                  </a:lnTo>
                  <a:lnTo>
                    <a:pt x="17513" y="5838"/>
                  </a:lnTo>
                  <a:close/>
                  <a:moveTo>
                    <a:pt x="17878" y="5838"/>
                  </a:moveTo>
                  <a:lnTo>
                    <a:pt x="17878" y="6690"/>
                  </a:lnTo>
                  <a:lnTo>
                    <a:pt x="23230" y="6690"/>
                  </a:lnTo>
                  <a:lnTo>
                    <a:pt x="23230" y="5838"/>
                  </a:lnTo>
                  <a:close/>
                </a:path>
              </a:pathLst>
            </a:custGeom>
            <a:solidFill>
              <a:srgbClr val="8D3C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8"/>
            <p:cNvSpPr/>
            <p:nvPr/>
          </p:nvSpPr>
          <p:spPr>
            <a:xfrm>
              <a:off x="2049541" y="1533363"/>
              <a:ext cx="147803" cy="15225"/>
            </a:xfrm>
            <a:custGeom>
              <a:rect b="b" l="l" r="r" t="t"/>
              <a:pathLst>
                <a:path extrusionOk="0" fill="none" h="852" w="8271">
                  <a:moveTo>
                    <a:pt x="8270" y="0"/>
                  </a:moveTo>
                  <a:lnTo>
                    <a:pt x="0" y="0"/>
                  </a:lnTo>
                  <a:lnTo>
                    <a:pt x="0" y="852"/>
                  </a:lnTo>
                  <a:lnTo>
                    <a:pt x="8270" y="852"/>
                  </a:lnTo>
                  <a:lnTo>
                    <a:pt x="827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8"/>
            <p:cNvSpPr/>
            <p:nvPr/>
          </p:nvSpPr>
          <p:spPr>
            <a:xfrm>
              <a:off x="2201668" y="1533363"/>
              <a:ext cx="147803" cy="15225"/>
            </a:xfrm>
            <a:custGeom>
              <a:rect b="b" l="l" r="r" t="t"/>
              <a:pathLst>
                <a:path extrusionOk="0" fill="none" h="852" w="8271">
                  <a:moveTo>
                    <a:pt x="8270" y="0"/>
                  </a:moveTo>
                  <a:lnTo>
                    <a:pt x="0" y="0"/>
                  </a:lnTo>
                  <a:lnTo>
                    <a:pt x="0" y="852"/>
                  </a:lnTo>
                  <a:lnTo>
                    <a:pt x="8270" y="852"/>
                  </a:lnTo>
                  <a:lnTo>
                    <a:pt x="827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8"/>
            <p:cNvSpPr/>
            <p:nvPr/>
          </p:nvSpPr>
          <p:spPr>
            <a:xfrm>
              <a:off x="2355976" y="1533363"/>
              <a:ext cx="95640" cy="15225"/>
            </a:xfrm>
            <a:custGeom>
              <a:rect b="b" l="l" r="r" t="t"/>
              <a:pathLst>
                <a:path extrusionOk="0" fill="none" h="852" w="5352">
                  <a:moveTo>
                    <a:pt x="5352" y="0"/>
                  </a:moveTo>
                  <a:lnTo>
                    <a:pt x="0" y="0"/>
                  </a:lnTo>
                  <a:lnTo>
                    <a:pt x="0" y="852"/>
                  </a:lnTo>
                  <a:lnTo>
                    <a:pt x="5352" y="852"/>
                  </a:lnTo>
                  <a:lnTo>
                    <a:pt x="535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8"/>
            <p:cNvSpPr/>
            <p:nvPr/>
          </p:nvSpPr>
          <p:spPr>
            <a:xfrm>
              <a:off x="2043018" y="1487723"/>
              <a:ext cx="89118" cy="41315"/>
            </a:xfrm>
            <a:custGeom>
              <a:rect b="b" l="l" r="r" t="t"/>
              <a:pathLst>
                <a:path extrusionOk="0" fill="none" h="2312" w="4987">
                  <a:moveTo>
                    <a:pt x="4987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122" y="2311"/>
                  </a:lnTo>
                  <a:lnTo>
                    <a:pt x="4987" y="2311"/>
                  </a:lnTo>
                  <a:lnTo>
                    <a:pt x="49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8"/>
            <p:cNvSpPr/>
            <p:nvPr/>
          </p:nvSpPr>
          <p:spPr>
            <a:xfrm>
              <a:off x="2138641" y="1487723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8270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3284" y="2311"/>
                  </a:lnTo>
                  <a:lnTo>
                    <a:pt x="8270" y="2311"/>
                  </a:lnTo>
                  <a:lnTo>
                    <a:pt x="827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8"/>
            <p:cNvSpPr/>
            <p:nvPr/>
          </p:nvSpPr>
          <p:spPr>
            <a:xfrm>
              <a:off x="2290768" y="1487723"/>
              <a:ext cx="149983" cy="41315"/>
            </a:xfrm>
            <a:custGeom>
              <a:rect b="b" l="l" r="r" t="t"/>
              <a:pathLst>
                <a:path extrusionOk="0" fill="none" h="2312" w="8393">
                  <a:moveTo>
                    <a:pt x="8392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3406" y="2311"/>
                  </a:lnTo>
                  <a:lnTo>
                    <a:pt x="8392" y="2311"/>
                  </a:lnTo>
                  <a:lnTo>
                    <a:pt x="839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8"/>
            <p:cNvSpPr/>
            <p:nvPr/>
          </p:nvSpPr>
          <p:spPr>
            <a:xfrm>
              <a:off x="2445075" y="1487723"/>
              <a:ext cx="6540" cy="41315"/>
            </a:xfrm>
            <a:custGeom>
              <a:rect b="b" l="l" r="r" t="t"/>
              <a:pathLst>
                <a:path extrusionOk="0" fill="none" h="2312" w="366">
                  <a:moveTo>
                    <a:pt x="366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366" y="2311"/>
                  </a:lnTo>
                  <a:lnTo>
                    <a:pt x="36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8"/>
            <p:cNvSpPr/>
            <p:nvPr/>
          </p:nvSpPr>
          <p:spPr>
            <a:xfrm>
              <a:off x="2036496" y="1429038"/>
              <a:ext cx="417300" cy="54361"/>
            </a:xfrm>
            <a:custGeom>
              <a:rect b="b" l="l" r="r" t="t"/>
              <a:pathLst>
                <a:path extrusionOk="0" fill="none" h="3042" w="23352">
                  <a:moveTo>
                    <a:pt x="23351" y="1"/>
                  </a:moveTo>
                  <a:lnTo>
                    <a:pt x="0" y="1"/>
                  </a:lnTo>
                  <a:lnTo>
                    <a:pt x="0" y="2190"/>
                  </a:lnTo>
                  <a:lnTo>
                    <a:pt x="365" y="2190"/>
                  </a:lnTo>
                  <a:lnTo>
                    <a:pt x="365" y="3041"/>
                  </a:lnTo>
                  <a:lnTo>
                    <a:pt x="5352" y="3041"/>
                  </a:lnTo>
                  <a:lnTo>
                    <a:pt x="13986" y="3041"/>
                  </a:lnTo>
                  <a:lnTo>
                    <a:pt x="22621" y="3041"/>
                  </a:lnTo>
                  <a:lnTo>
                    <a:pt x="23351" y="3041"/>
                  </a:lnTo>
                  <a:lnTo>
                    <a:pt x="23351" y="1095"/>
                  </a:lnTo>
                  <a:lnTo>
                    <a:pt x="2335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8"/>
            <p:cNvSpPr/>
            <p:nvPr/>
          </p:nvSpPr>
          <p:spPr>
            <a:xfrm>
              <a:off x="2043018" y="1483381"/>
              <a:ext cx="89118" cy="4360"/>
            </a:xfrm>
            <a:custGeom>
              <a:rect b="b" l="l" r="r" t="t"/>
              <a:pathLst>
                <a:path extrusionOk="0" h="244" w="4987">
                  <a:moveTo>
                    <a:pt x="0" y="0"/>
                  </a:moveTo>
                  <a:lnTo>
                    <a:pt x="0" y="243"/>
                  </a:lnTo>
                  <a:lnTo>
                    <a:pt x="4987" y="243"/>
                  </a:lnTo>
                  <a:lnTo>
                    <a:pt x="4987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8"/>
            <p:cNvSpPr/>
            <p:nvPr/>
          </p:nvSpPr>
          <p:spPr>
            <a:xfrm>
              <a:off x="2043018" y="1483381"/>
              <a:ext cx="89118" cy="45658"/>
            </a:xfrm>
            <a:custGeom>
              <a:rect b="b" l="l" r="r" t="t"/>
              <a:pathLst>
                <a:path extrusionOk="0" fill="none" h="2555" w="4987">
                  <a:moveTo>
                    <a:pt x="4987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4987" y="243"/>
                  </a:lnTo>
                  <a:lnTo>
                    <a:pt x="4987" y="2554"/>
                  </a:lnTo>
                  <a:lnTo>
                    <a:pt x="49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8"/>
            <p:cNvSpPr/>
            <p:nvPr/>
          </p:nvSpPr>
          <p:spPr>
            <a:xfrm>
              <a:off x="2132118" y="1483381"/>
              <a:ext cx="154325" cy="45658"/>
            </a:xfrm>
            <a:custGeom>
              <a:rect b="b" l="l" r="r" t="t"/>
              <a:pathLst>
                <a:path extrusionOk="0" h="2555" w="8636">
                  <a:moveTo>
                    <a:pt x="1" y="0"/>
                  </a:moveTo>
                  <a:lnTo>
                    <a:pt x="1" y="2554"/>
                  </a:lnTo>
                  <a:lnTo>
                    <a:pt x="365" y="2554"/>
                  </a:lnTo>
                  <a:lnTo>
                    <a:pt x="365" y="243"/>
                  </a:lnTo>
                  <a:lnTo>
                    <a:pt x="8635" y="243"/>
                  </a:lnTo>
                  <a:lnTo>
                    <a:pt x="8635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8"/>
            <p:cNvSpPr/>
            <p:nvPr/>
          </p:nvSpPr>
          <p:spPr>
            <a:xfrm>
              <a:off x="2132118" y="1483381"/>
              <a:ext cx="154325" cy="45658"/>
            </a:xfrm>
            <a:custGeom>
              <a:rect b="b" l="l" r="r" t="t"/>
              <a:pathLst>
                <a:path extrusionOk="0" fill="none" h="2555" w="8636">
                  <a:moveTo>
                    <a:pt x="8635" y="0"/>
                  </a:moveTo>
                  <a:lnTo>
                    <a:pt x="1" y="0"/>
                  </a:lnTo>
                  <a:lnTo>
                    <a:pt x="1" y="2554"/>
                  </a:lnTo>
                  <a:lnTo>
                    <a:pt x="122" y="2554"/>
                  </a:lnTo>
                  <a:lnTo>
                    <a:pt x="365" y="2554"/>
                  </a:lnTo>
                  <a:lnTo>
                    <a:pt x="365" y="243"/>
                  </a:lnTo>
                  <a:lnTo>
                    <a:pt x="8635" y="243"/>
                  </a:lnTo>
                  <a:lnTo>
                    <a:pt x="8635" y="2554"/>
                  </a:lnTo>
                  <a:lnTo>
                    <a:pt x="8635" y="2554"/>
                  </a:lnTo>
                  <a:lnTo>
                    <a:pt x="86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8"/>
            <p:cNvSpPr/>
            <p:nvPr/>
          </p:nvSpPr>
          <p:spPr>
            <a:xfrm>
              <a:off x="2286426" y="1483381"/>
              <a:ext cx="154325" cy="45658"/>
            </a:xfrm>
            <a:custGeom>
              <a:rect b="b" l="l" r="r" t="t"/>
              <a:pathLst>
                <a:path extrusionOk="0" h="2555" w="8636">
                  <a:moveTo>
                    <a:pt x="0" y="0"/>
                  </a:moveTo>
                  <a:lnTo>
                    <a:pt x="0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8635" y="243"/>
                  </a:lnTo>
                  <a:lnTo>
                    <a:pt x="8635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8"/>
            <p:cNvSpPr/>
            <p:nvPr/>
          </p:nvSpPr>
          <p:spPr>
            <a:xfrm>
              <a:off x="2286426" y="1483381"/>
              <a:ext cx="154325" cy="45658"/>
            </a:xfrm>
            <a:custGeom>
              <a:rect b="b" l="l" r="r" t="t"/>
              <a:pathLst>
                <a:path extrusionOk="0" fill="none" h="2555" w="8636">
                  <a:moveTo>
                    <a:pt x="8635" y="0"/>
                  </a:moveTo>
                  <a:lnTo>
                    <a:pt x="0" y="0"/>
                  </a:lnTo>
                  <a:lnTo>
                    <a:pt x="0" y="2554"/>
                  </a:lnTo>
                  <a:lnTo>
                    <a:pt x="122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8635" y="243"/>
                  </a:lnTo>
                  <a:lnTo>
                    <a:pt x="8635" y="2554"/>
                  </a:lnTo>
                  <a:lnTo>
                    <a:pt x="86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8"/>
            <p:cNvSpPr/>
            <p:nvPr/>
          </p:nvSpPr>
          <p:spPr>
            <a:xfrm>
              <a:off x="2440733" y="1483381"/>
              <a:ext cx="13063" cy="45658"/>
            </a:xfrm>
            <a:custGeom>
              <a:rect b="b" l="l" r="r" t="t"/>
              <a:pathLst>
                <a:path extrusionOk="0" h="2555" w="731">
                  <a:moveTo>
                    <a:pt x="0" y="0"/>
                  </a:moveTo>
                  <a:lnTo>
                    <a:pt x="0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609" y="243"/>
                  </a:lnTo>
                  <a:lnTo>
                    <a:pt x="609" y="2554"/>
                  </a:lnTo>
                  <a:lnTo>
                    <a:pt x="730" y="2554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8"/>
            <p:cNvSpPr/>
            <p:nvPr/>
          </p:nvSpPr>
          <p:spPr>
            <a:xfrm>
              <a:off x="2440733" y="1483381"/>
              <a:ext cx="13063" cy="45658"/>
            </a:xfrm>
            <a:custGeom>
              <a:rect b="b" l="l" r="r" t="t"/>
              <a:pathLst>
                <a:path extrusionOk="0" fill="none" h="2555" w="731">
                  <a:moveTo>
                    <a:pt x="730" y="0"/>
                  </a:moveTo>
                  <a:lnTo>
                    <a:pt x="730" y="0"/>
                  </a:lnTo>
                  <a:lnTo>
                    <a:pt x="0" y="0"/>
                  </a:lnTo>
                  <a:lnTo>
                    <a:pt x="0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609" y="243"/>
                  </a:lnTo>
                  <a:lnTo>
                    <a:pt x="609" y="2554"/>
                  </a:lnTo>
                  <a:lnTo>
                    <a:pt x="730" y="2554"/>
                  </a:lnTo>
                  <a:lnTo>
                    <a:pt x="73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8"/>
            <p:cNvSpPr/>
            <p:nvPr/>
          </p:nvSpPr>
          <p:spPr>
            <a:xfrm>
              <a:off x="2043018" y="1533363"/>
              <a:ext cx="6540" cy="15225"/>
            </a:xfrm>
            <a:custGeom>
              <a:rect b="b" l="l" r="r" t="t"/>
              <a:pathLst>
                <a:path extrusionOk="0" h="852" w="366">
                  <a:moveTo>
                    <a:pt x="0" y="0"/>
                  </a:moveTo>
                  <a:lnTo>
                    <a:pt x="0" y="852"/>
                  </a:lnTo>
                  <a:lnTo>
                    <a:pt x="365" y="85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8"/>
            <p:cNvSpPr/>
            <p:nvPr/>
          </p:nvSpPr>
          <p:spPr>
            <a:xfrm>
              <a:off x="2043018" y="1533363"/>
              <a:ext cx="154325" cy="15225"/>
            </a:xfrm>
            <a:custGeom>
              <a:rect b="b" l="l" r="r" t="t"/>
              <a:pathLst>
                <a:path extrusionOk="0" fill="none" h="852" w="8636">
                  <a:moveTo>
                    <a:pt x="8635" y="0"/>
                  </a:moveTo>
                  <a:lnTo>
                    <a:pt x="5351" y="0"/>
                  </a:lnTo>
                  <a:lnTo>
                    <a:pt x="0" y="0"/>
                  </a:lnTo>
                  <a:lnTo>
                    <a:pt x="0" y="852"/>
                  </a:lnTo>
                  <a:lnTo>
                    <a:pt x="365" y="852"/>
                  </a:lnTo>
                  <a:lnTo>
                    <a:pt x="365" y="0"/>
                  </a:lnTo>
                  <a:lnTo>
                    <a:pt x="8635" y="0"/>
                  </a:lnTo>
                  <a:lnTo>
                    <a:pt x="8635" y="852"/>
                  </a:lnTo>
                  <a:lnTo>
                    <a:pt x="86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8"/>
            <p:cNvSpPr/>
            <p:nvPr/>
          </p:nvSpPr>
          <p:spPr>
            <a:xfrm>
              <a:off x="2043018" y="1529021"/>
              <a:ext cx="89118" cy="4360"/>
            </a:xfrm>
            <a:custGeom>
              <a:rect b="b" l="l" r="r" t="t"/>
              <a:pathLst>
                <a:path extrusionOk="0" h="244" w="4987">
                  <a:moveTo>
                    <a:pt x="0" y="0"/>
                  </a:moveTo>
                  <a:lnTo>
                    <a:pt x="0" y="243"/>
                  </a:lnTo>
                  <a:lnTo>
                    <a:pt x="4987" y="243"/>
                  </a:lnTo>
                  <a:lnTo>
                    <a:pt x="4987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8"/>
            <p:cNvSpPr/>
            <p:nvPr/>
          </p:nvSpPr>
          <p:spPr>
            <a:xfrm>
              <a:off x="2043018" y="1529021"/>
              <a:ext cx="95640" cy="4360"/>
            </a:xfrm>
            <a:custGeom>
              <a:rect b="b" l="l" r="r" t="t"/>
              <a:pathLst>
                <a:path extrusionOk="0" fill="none" h="244" w="5352">
                  <a:moveTo>
                    <a:pt x="5108" y="0"/>
                  </a:moveTo>
                  <a:lnTo>
                    <a:pt x="4987" y="0"/>
                  </a:lnTo>
                  <a:lnTo>
                    <a:pt x="122" y="0"/>
                  </a:lnTo>
                  <a:lnTo>
                    <a:pt x="0" y="0"/>
                  </a:lnTo>
                  <a:lnTo>
                    <a:pt x="0" y="243"/>
                  </a:lnTo>
                  <a:lnTo>
                    <a:pt x="5351" y="243"/>
                  </a:lnTo>
                  <a:lnTo>
                    <a:pt x="4987" y="243"/>
                  </a:lnTo>
                  <a:lnTo>
                    <a:pt x="4987" y="0"/>
                  </a:lnTo>
                  <a:lnTo>
                    <a:pt x="510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2132118" y="1529021"/>
              <a:ext cx="65226" cy="4360"/>
            </a:xfrm>
            <a:custGeom>
              <a:rect b="b" l="l" r="r" t="t"/>
              <a:pathLst>
                <a:path extrusionOk="0" h="244" w="3650">
                  <a:moveTo>
                    <a:pt x="1" y="0"/>
                  </a:moveTo>
                  <a:lnTo>
                    <a:pt x="1" y="243"/>
                  </a:lnTo>
                  <a:lnTo>
                    <a:pt x="3649" y="243"/>
                  </a:lnTo>
                  <a:lnTo>
                    <a:pt x="3649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8"/>
            <p:cNvSpPr/>
            <p:nvPr/>
          </p:nvSpPr>
          <p:spPr>
            <a:xfrm>
              <a:off x="2132118" y="1529021"/>
              <a:ext cx="65226" cy="4360"/>
            </a:xfrm>
            <a:custGeom>
              <a:rect b="b" l="l" r="r" t="t"/>
              <a:pathLst>
                <a:path extrusionOk="0" fill="none" h="244" w="3650">
                  <a:moveTo>
                    <a:pt x="3649" y="0"/>
                  </a:moveTo>
                  <a:lnTo>
                    <a:pt x="365" y="0"/>
                  </a:lnTo>
                  <a:lnTo>
                    <a:pt x="122" y="0"/>
                  </a:lnTo>
                  <a:lnTo>
                    <a:pt x="1" y="0"/>
                  </a:lnTo>
                  <a:lnTo>
                    <a:pt x="1" y="243"/>
                  </a:lnTo>
                  <a:lnTo>
                    <a:pt x="365" y="243"/>
                  </a:lnTo>
                  <a:lnTo>
                    <a:pt x="3649" y="243"/>
                  </a:lnTo>
                  <a:lnTo>
                    <a:pt x="3649" y="0"/>
                  </a:lnTo>
                  <a:lnTo>
                    <a:pt x="364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8"/>
            <p:cNvSpPr/>
            <p:nvPr/>
          </p:nvSpPr>
          <p:spPr>
            <a:xfrm>
              <a:off x="2197326" y="1533363"/>
              <a:ext cx="154325" cy="15225"/>
            </a:xfrm>
            <a:custGeom>
              <a:rect b="b" l="l" r="r" t="t"/>
              <a:pathLst>
                <a:path extrusionOk="0" h="852" w="8636">
                  <a:moveTo>
                    <a:pt x="0" y="0"/>
                  </a:moveTo>
                  <a:lnTo>
                    <a:pt x="0" y="852"/>
                  </a:lnTo>
                  <a:lnTo>
                    <a:pt x="243" y="852"/>
                  </a:lnTo>
                  <a:lnTo>
                    <a:pt x="243" y="0"/>
                  </a:lnTo>
                  <a:close/>
                  <a:moveTo>
                    <a:pt x="8513" y="0"/>
                  </a:moveTo>
                  <a:lnTo>
                    <a:pt x="8513" y="852"/>
                  </a:lnTo>
                  <a:lnTo>
                    <a:pt x="8635" y="852"/>
                  </a:lnTo>
                  <a:lnTo>
                    <a:pt x="8635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2197326" y="1529021"/>
              <a:ext cx="154325" cy="19568"/>
            </a:xfrm>
            <a:custGeom>
              <a:rect b="b" l="l" r="r" t="t"/>
              <a:pathLst>
                <a:path extrusionOk="0" fill="none" h="1095" w="8636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1095"/>
                  </a:lnTo>
                  <a:lnTo>
                    <a:pt x="243" y="1095"/>
                  </a:lnTo>
                  <a:lnTo>
                    <a:pt x="243" y="243"/>
                  </a:lnTo>
                  <a:lnTo>
                    <a:pt x="8513" y="243"/>
                  </a:lnTo>
                  <a:lnTo>
                    <a:pt x="8513" y="1095"/>
                  </a:lnTo>
                  <a:lnTo>
                    <a:pt x="8635" y="1095"/>
                  </a:lnTo>
                  <a:lnTo>
                    <a:pt x="8635" y="243"/>
                  </a:lnTo>
                  <a:lnTo>
                    <a:pt x="5108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8"/>
            <p:cNvSpPr/>
            <p:nvPr/>
          </p:nvSpPr>
          <p:spPr>
            <a:xfrm>
              <a:off x="2197326" y="1529021"/>
              <a:ext cx="89118" cy="4360"/>
            </a:xfrm>
            <a:custGeom>
              <a:rect b="b" l="l" r="r" t="t"/>
              <a:pathLst>
                <a:path extrusionOk="0" h="244" w="4987">
                  <a:moveTo>
                    <a:pt x="0" y="0"/>
                  </a:moveTo>
                  <a:lnTo>
                    <a:pt x="0" y="243"/>
                  </a:lnTo>
                  <a:lnTo>
                    <a:pt x="4986" y="243"/>
                  </a:lnTo>
                  <a:lnTo>
                    <a:pt x="4986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8"/>
            <p:cNvSpPr/>
            <p:nvPr/>
          </p:nvSpPr>
          <p:spPr>
            <a:xfrm>
              <a:off x="2197326" y="1529021"/>
              <a:ext cx="91298" cy="4360"/>
            </a:xfrm>
            <a:custGeom>
              <a:rect b="b" l="l" r="r" t="t"/>
              <a:pathLst>
                <a:path extrusionOk="0" fill="none" h="244" w="5109">
                  <a:moveTo>
                    <a:pt x="5108" y="0"/>
                  </a:moveTo>
                  <a:lnTo>
                    <a:pt x="4986" y="0"/>
                  </a:lnTo>
                  <a:lnTo>
                    <a:pt x="498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43"/>
                  </a:lnTo>
                  <a:lnTo>
                    <a:pt x="5108" y="243"/>
                  </a:lnTo>
                  <a:lnTo>
                    <a:pt x="4986" y="243"/>
                  </a:lnTo>
                  <a:lnTo>
                    <a:pt x="4986" y="0"/>
                  </a:lnTo>
                  <a:lnTo>
                    <a:pt x="510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2286426" y="1529021"/>
              <a:ext cx="65226" cy="4360"/>
            </a:xfrm>
            <a:custGeom>
              <a:rect b="b" l="l" r="r" t="t"/>
              <a:pathLst>
                <a:path extrusionOk="0" h="244" w="3650">
                  <a:moveTo>
                    <a:pt x="0" y="0"/>
                  </a:moveTo>
                  <a:lnTo>
                    <a:pt x="0" y="243"/>
                  </a:lnTo>
                  <a:lnTo>
                    <a:pt x="3649" y="243"/>
                  </a:lnTo>
                  <a:lnTo>
                    <a:pt x="3649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8"/>
            <p:cNvSpPr/>
            <p:nvPr/>
          </p:nvSpPr>
          <p:spPr>
            <a:xfrm>
              <a:off x="2286426" y="1529021"/>
              <a:ext cx="65226" cy="4360"/>
            </a:xfrm>
            <a:custGeom>
              <a:rect b="b" l="l" r="r" t="t"/>
              <a:pathLst>
                <a:path extrusionOk="0" fill="none" h="244" w="3650">
                  <a:moveTo>
                    <a:pt x="3649" y="0"/>
                  </a:moveTo>
                  <a:lnTo>
                    <a:pt x="244" y="0"/>
                  </a:lnTo>
                  <a:lnTo>
                    <a:pt x="122" y="0"/>
                  </a:lnTo>
                  <a:lnTo>
                    <a:pt x="0" y="0"/>
                  </a:lnTo>
                  <a:lnTo>
                    <a:pt x="0" y="243"/>
                  </a:lnTo>
                  <a:lnTo>
                    <a:pt x="122" y="243"/>
                  </a:lnTo>
                  <a:lnTo>
                    <a:pt x="3649" y="243"/>
                  </a:lnTo>
                  <a:lnTo>
                    <a:pt x="3649" y="0"/>
                  </a:lnTo>
                  <a:lnTo>
                    <a:pt x="364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8"/>
            <p:cNvSpPr/>
            <p:nvPr/>
          </p:nvSpPr>
          <p:spPr>
            <a:xfrm>
              <a:off x="2351633" y="1533363"/>
              <a:ext cx="102163" cy="15225"/>
            </a:xfrm>
            <a:custGeom>
              <a:rect b="b" l="l" r="r" t="t"/>
              <a:pathLst>
                <a:path extrusionOk="0" h="852" w="5717">
                  <a:moveTo>
                    <a:pt x="0" y="0"/>
                  </a:moveTo>
                  <a:lnTo>
                    <a:pt x="0" y="852"/>
                  </a:lnTo>
                  <a:lnTo>
                    <a:pt x="243" y="852"/>
                  </a:lnTo>
                  <a:lnTo>
                    <a:pt x="243" y="0"/>
                  </a:lnTo>
                  <a:close/>
                  <a:moveTo>
                    <a:pt x="5595" y="0"/>
                  </a:moveTo>
                  <a:lnTo>
                    <a:pt x="5595" y="852"/>
                  </a:lnTo>
                  <a:lnTo>
                    <a:pt x="5716" y="852"/>
                  </a:lnTo>
                  <a:lnTo>
                    <a:pt x="5716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8"/>
            <p:cNvSpPr/>
            <p:nvPr/>
          </p:nvSpPr>
          <p:spPr>
            <a:xfrm>
              <a:off x="2351633" y="1529021"/>
              <a:ext cx="102163" cy="19568"/>
            </a:xfrm>
            <a:custGeom>
              <a:rect b="b" l="l" r="r" t="t"/>
              <a:pathLst>
                <a:path extrusionOk="0" fill="none" h="1095" w="5717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1095"/>
                  </a:lnTo>
                  <a:lnTo>
                    <a:pt x="243" y="1095"/>
                  </a:lnTo>
                  <a:lnTo>
                    <a:pt x="243" y="243"/>
                  </a:lnTo>
                  <a:lnTo>
                    <a:pt x="5595" y="243"/>
                  </a:lnTo>
                  <a:lnTo>
                    <a:pt x="5595" y="1095"/>
                  </a:lnTo>
                  <a:lnTo>
                    <a:pt x="5716" y="1095"/>
                  </a:lnTo>
                  <a:lnTo>
                    <a:pt x="5716" y="243"/>
                  </a:lnTo>
                  <a:lnTo>
                    <a:pt x="5108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8"/>
            <p:cNvSpPr/>
            <p:nvPr/>
          </p:nvSpPr>
          <p:spPr>
            <a:xfrm>
              <a:off x="2351633" y="1529021"/>
              <a:ext cx="89118" cy="4360"/>
            </a:xfrm>
            <a:custGeom>
              <a:rect b="b" l="l" r="r" t="t"/>
              <a:pathLst>
                <a:path extrusionOk="0" h="244" w="4987">
                  <a:moveTo>
                    <a:pt x="0" y="0"/>
                  </a:moveTo>
                  <a:lnTo>
                    <a:pt x="0" y="243"/>
                  </a:lnTo>
                  <a:lnTo>
                    <a:pt x="4986" y="243"/>
                  </a:lnTo>
                  <a:lnTo>
                    <a:pt x="4986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8"/>
            <p:cNvSpPr/>
            <p:nvPr/>
          </p:nvSpPr>
          <p:spPr>
            <a:xfrm>
              <a:off x="2351633" y="1529021"/>
              <a:ext cx="91298" cy="4360"/>
            </a:xfrm>
            <a:custGeom>
              <a:rect b="b" l="l" r="r" t="t"/>
              <a:pathLst>
                <a:path extrusionOk="0" fill="none" h="244" w="5109">
                  <a:moveTo>
                    <a:pt x="4986" y="0"/>
                  </a:moveTo>
                  <a:lnTo>
                    <a:pt x="498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43"/>
                  </a:lnTo>
                  <a:lnTo>
                    <a:pt x="5108" y="243"/>
                  </a:lnTo>
                  <a:lnTo>
                    <a:pt x="4986" y="243"/>
                  </a:lnTo>
                  <a:lnTo>
                    <a:pt x="498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8"/>
            <p:cNvSpPr/>
            <p:nvPr/>
          </p:nvSpPr>
          <p:spPr>
            <a:xfrm>
              <a:off x="2440733" y="1529021"/>
              <a:ext cx="13063" cy="4360"/>
            </a:xfrm>
            <a:custGeom>
              <a:rect b="b" l="l" r="r" t="t"/>
              <a:pathLst>
                <a:path extrusionOk="0" h="244" w="731">
                  <a:moveTo>
                    <a:pt x="0" y="0"/>
                  </a:moveTo>
                  <a:lnTo>
                    <a:pt x="0" y="243"/>
                  </a:lnTo>
                  <a:lnTo>
                    <a:pt x="730" y="24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A99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8"/>
            <p:cNvSpPr/>
            <p:nvPr/>
          </p:nvSpPr>
          <p:spPr>
            <a:xfrm>
              <a:off x="2440733" y="1529021"/>
              <a:ext cx="13063" cy="4360"/>
            </a:xfrm>
            <a:custGeom>
              <a:rect b="b" l="l" r="r" t="t"/>
              <a:pathLst>
                <a:path extrusionOk="0" fill="none" h="244" w="731">
                  <a:moveTo>
                    <a:pt x="730" y="0"/>
                  </a:moveTo>
                  <a:lnTo>
                    <a:pt x="609" y="0"/>
                  </a:lnTo>
                  <a:lnTo>
                    <a:pt x="244" y="0"/>
                  </a:lnTo>
                  <a:lnTo>
                    <a:pt x="0" y="0"/>
                  </a:lnTo>
                  <a:lnTo>
                    <a:pt x="0" y="243"/>
                  </a:lnTo>
                  <a:lnTo>
                    <a:pt x="122" y="243"/>
                  </a:lnTo>
                  <a:lnTo>
                    <a:pt x="730" y="243"/>
                  </a:lnTo>
                  <a:lnTo>
                    <a:pt x="73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8"/>
            <p:cNvSpPr/>
            <p:nvPr/>
          </p:nvSpPr>
          <p:spPr>
            <a:xfrm>
              <a:off x="1065011" y="1539886"/>
              <a:ext cx="971503" cy="1034512"/>
            </a:xfrm>
            <a:custGeom>
              <a:rect b="b" l="l" r="r" t="t"/>
              <a:pathLst>
                <a:path extrusionOk="0" h="57891" w="54365">
                  <a:moveTo>
                    <a:pt x="1" y="0"/>
                  </a:moveTo>
                  <a:lnTo>
                    <a:pt x="1" y="4135"/>
                  </a:lnTo>
                  <a:lnTo>
                    <a:pt x="48891" y="4135"/>
                  </a:lnTo>
                  <a:lnTo>
                    <a:pt x="48891" y="10459"/>
                  </a:lnTo>
                  <a:lnTo>
                    <a:pt x="53999" y="10459"/>
                  </a:lnTo>
                  <a:lnTo>
                    <a:pt x="53999" y="10581"/>
                  </a:lnTo>
                  <a:lnTo>
                    <a:pt x="54243" y="10581"/>
                  </a:lnTo>
                  <a:lnTo>
                    <a:pt x="54243" y="12041"/>
                  </a:lnTo>
                  <a:lnTo>
                    <a:pt x="54364" y="12041"/>
                  </a:lnTo>
                  <a:lnTo>
                    <a:pt x="54364" y="9851"/>
                  </a:lnTo>
                  <a:lnTo>
                    <a:pt x="54243" y="9851"/>
                  </a:lnTo>
                  <a:lnTo>
                    <a:pt x="54243" y="7054"/>
                  </a:lnTo>
                  <a:lnTo>
                    <a:pt x="54364" y="7054"/>
                  </a:lnTo>
                  <a:lnTo>
                    <a:pt x="54364" y="4622"/>
                  </a:lnTo>
                  <a:lnTo>
                    <a:pt x="54243" y="4622"/>
                  </a:lnTo>
                  <a:lnTo>
                    <a:pt x="54243" y="1824"/>
                  </a:lnTo>
                  <a:lnTo>
                    <a:pt x="54364" y="1824"/>
                  </a:lnTo>
                  <a:lnTo>
                    <a:pt x="54364" y="0"/>
                  </a:lnTo>
                  <a:close/>
                  <a:moveTo>
                    <a:pt x="54243" y="14838"/>
                  </a:moveTo>
                  <a:lnTo>
                    <a:pt x="54243" y="17149"/>
                  </a:lnTo>
                  <a:lnTo>
                    <a:pt x="54364" y="17149"/>
                  </a:lnTo>
                  <a:lnTo>
                    <a:pt x="54364" y="14838"/>
                  </a:lnTo>
                  <a:close/>
                  <a:moveTo>
                    <a:pt x="54243" y="19946"/>
                  </a:moveTo>
                  <a:lnTo>
                    <a:pt x="54243" y="22135"/>
                  </a:lnTo>
                  <a:lnTo>
                    <a:pt x="54364" y="22135"/>
                  </a:lnTo>
                  <a:lnTo>
                    <a:pt x="54364" y="19946"/>
                  </a:lnTo>
                  <a:close/>
                  <a:moveTo>
                    <a:pt x="54243" y="24932"/>
                  </a:moveTo>
                  <a:lnTo>
                    <a:pt x="54243" y="27365"/>
                  </a:lnTo>
                  <a:lnTo>
                    <a:pt x="54364" y="27365"/>
                  </a:lnTo>
                  <a:lnTo>
                    <a:pt x="54364" y="24932"/>
                  </a:lnTo>
                  <a:close/>
                  <a:moveTo>
                    <a:pt x="54243" y="30040"/>
                  </a:moveTo>
                  <a:lnTo>
                    <a:pt x="54243" y="32351"/>
                  </a:lnTo>
                  <a:lnTo>
                    <a:pt x="54364" y="32351"/>
                  </a:lnTo>
                  <a:lnTo>
                    <a:pt x="54364" y="30040"/>
                  </a:lnTo>
                  <a:close/>
                  <a:moveTo>
                    <a:pt x="54243" y="35148"/>
                  </a:moveTo>
                  <a:lnTo>
                    <a:pt x="54243" y="37459"/>
                  </a:lnTo>
                  <a:lnTo>
                    <a:pt x="54364" y="37459"/>
                  </a:lnTo>
                  <a:lnTo>
                    <a:pt x="54364" y="35148"/>
                  </a:lnTo>
                  <a:close/>
                  <a:moveTo>
                    <a:pt x="54243" y="40256"/>
                  </a:moveTo>
                  <a:lnTo>
                    <a:pt x="54243" y="42445"/>
                  </a:lnTo>
                  <a:lnTo>
                    <a:pt x="54364" y="42445"/>
                  </a:lnTo>
                  <a:lnTo>
                    <a:pt x="54364" y="40256"/>
                  </a:lnTo>
                  <a:close/>
                  <a:moveTo>
                    <a:pt x="54243" y="45243"/>
                  </a:moveTo>
                  <a:lnTo>
                    <a:pt x="54243" y="47675"/>
                  </a:lnTo>
                  <a:lnTo>
                    <a:pt x="54364" y="47675"/>
                  </a:lnTo>
                  <a:lnTo>
                    <a:pt x="54364" y="45243"/>
                  </a:lnTo>
                  <a:close/>
                  <a:moveTo>
                    <a:pt x="54243" y="50472"/>
                  </a:moveTo>
                  <a:lnTo>
                    <a:pt x="54243" y="52661"/>
                  </a:lnTo>
                  <a:lnTo>
                    <a:pt x="54364" y="52661"/>
                  </a:lnTo>
                  <a:lnTo>
                    <a:pt x="54364" y="50472"/>
                  </a:lnTo>
                  <a:close/>
                  <a:moveTo>
                    <a:pt x="12649" y="54242"/>
                  </a:moveTo>
                  <a:lnTo>
                    <a:pt x="12649" y="56067"/>
                  </a:lnTo>
                  <a:lnTo>
                    <a:pt x="48891" y="56067"/>
                  </a:lnTo>
                  <a:lnTo>
                    <a:pt x="48891" y="57891"/>
                  </a:lnTo>
                  <a:lnTo>
                    <a:pt x="54243" y="57891"/>
                  </a:lnTo>
                  <a:lnTo>
                    <a:pt x="54243" y="57769"/>
                  </a:lnTo>
                  <a:lnTo>
                    <a:pt x="54364" y="57769"/>
                  </a:lnTo>
                  <a:lnTo>
                    <a:pt x="54364" y="55459"/>
                  </a:lnTo>
                  <a:lnTo>
                    <a:pt x="54243" y="55459"/>
                  </a:lnTo>
                  <a:lnTo>
                    <a:pt x="54243" y="54242"/>
                  </a:lnTo>
                  <a:close/>
                </a:path>
              </a:pathLst>
            </a:custGeom>
            <a:solidFill>
              <a:srgbClr val="ADAB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8"/>
            <p:cNvSpPr/>
            <p:nvPr/>
          </p:nvSpPr>
          <p:spPr>
            <a:xfrm>
              <a:off x="1291049" y="2509190"/>
              <a:ext cx="745465" cy="65208"/>
            </a:xfrm>
            <a:custGeom>
              <a:rect b="b" l="l" r="r" t="t"/>
              <a:pathLst>
                <a:path extrusionOk="0" fill="none" h="3649" w="41716">
                  <a:moveTo>
                    <a:pt x="41594" y="0"/>
                  </a:moveTo>
                  <a:lnTo>
                    <a:pt x="0" y="0"/>
                  </a:lnTo>
                  <a:lnTo>
                    <a:pt x="0" y="1825"/>
                  </a:lnTo>
                  <a:lnTo>
                    <a:pt x="36242" y="1825"/>
                  </a:lnTo>
                  <a:lnTo>
                    <a:pt x="36242" y="3649"/>
                  </a:lnTo>
                  <a:lnTo>
                    <a:pt x="38675" y="3649"/>
                  </a:lnTo>
                  <a:lnTo>
                    <a:pt x="38675" y="3649"/>
                  </a:lnTo>
                  <a:lnTo>
                    <a:pt x="41594" y="3649"/>
                  </a:lnTo>
                  <a:lnTo>
                    <a:pt x="41594" y="3527"/>
                  </a:lnTo>
                  <a:lnTo>
                    <a:pt x="41715" y="3527"/>
                  </a:lnTo>
                  <a:lnTo>
                    <a:pt x="41715" y="1217"/>
                  </a:lnTo>
                  <a:lnTo>
                    <a:pt x="41594" y="1217"/>
                  </a:lnTo>
                  <a:lnTo>
                    <a:pt x="4159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8"/>
            <p:cNvSpPr/>
            <p:nvPr/>
          </p:nvSpPr>
          <p:spPr>
            <a:xfrm>
              <a:off x="2034316" y="2441820"/>
              <a:ext cx="2198" cy="39135"/>
            </a:xfrm>
            <a:custGeom>
              <a:rect b="b" l="l" r="r" t="t"/>
              <a:pathLst>
                <a:path extrusionOk="0" fill="none" h="2190" w="123">
                  <a:moveTo>
                    <a:pt x="122" y="0"/>
                  </a:moveTo>
                  <a:lnTo>
                    <a:pt x="1" y="0"/>
                  </a:lnTo>
                  <a:lnTo>
                    <a:pt x="1" y="2189"/>
                  </a:lnTo>
                  <a:lnTo>
                    <a:pt x="122" y="2189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8"/>
            <p:cNvSpPr/>
            <p:nvPr/>
          </p:nvSpPr>
          <p:spPr>
            <a:xfrm>
              <a:off x="2034316" y="2348360"/>
              <a:ext cx="2198" cy="43478"/>
            </a:xfrm>
            <a:custGeom>
              <a:rect b="b" l="l" r="r" t="t"/>
              <a:pathLst>
                <a:path extrusionOk="0" fill="none" h="2433" w="123">
                  <a:moveTo>
                    <a:pt x="122" y="1"/>
                  </a:moveTo>
                  <a:lnTo>
                    <a:pt x="1" y="1"/>
                  </a:lnTo>
                  <a:lnTo>
                    <a:pt x="1" y="2433"/>
                  </a:lnTo>
                  <a:lnTo>
                    <a:pt x="122" y="2433"/>
                  </a:lnTo>
                  <a:lnTo>
                    <a:pt x="12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8"/>
            <p:cNvSpPr/>
            <p:nvPr/>
          </p:nvSpPr>
          <p:spPr>
            <a:xfrm>
              <a:off x="2034316" y="2259261"/>
              <a:ext cx="2198" cy="39135"/>
            </a:xfrm>
            <a:custGeom>
              <a:rect b="b" l="l" r="r" t="t"/>
              <a:pathLst>
                <a:path extrusionOk="0" fill="none" h="2190" w="123">
                  <a:moveTo>
                    <a:pt x="122" y="0"/>
                  </a:moveTo>
                  <a:lnTo>
                    <a:pt x="1" y="0"/>
                  </a:lnTo>
                  <a:lnTo>
                    <a:pt x="1" y="2189"/>
                  </a:lnTo>
                  <a:lnTo>
                    <a:pt x="122" y="2189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8"/>
            <p:cNvSpPr/>
            <p:nvPr/>
          </p:nvSpPr>
          <p:spPr>
            <a:xfrm>
              <a:off x="2034316" y="2167981"/>
              <a:ext cx="2198" cy="41298"/>
            </a:xfrm>
            <a:custGeom>
              <a:rect b="b" l="l" r="r" t="t"/>
              <a:pathLst>
                <a:path extrusionOk="0" fill="none" h="2311" w="123">
                  <a:moveTo>
                    <a:pt x="122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122" y="2311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8"/>
            <p:cNvSpPr/>
            <p:nvPr/>
          </p:nvSpPr>
          <p:spPr>
            <a:xfrm>
              <a:off x="2034316" y="2076701"/>
              <a:ext cx="2198" cy="41298"/>
            </a:xfrm>
            <a:custGeom>
              <a:rect b="b" l="l" r="r" t="t"/>
              <a:pathLst>
                <a:path extrusionOk="0" fill="none" h="2311" w="123">
                  <a:moveTo>
                    <a:pt x="122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122" y="2311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48"/>
            <p:cNvSpPr/>
            <p:nvPr/>
          </p:nvSpPr>
          <p:spPr>
            <a:xfrm>
              <a:off x="2034316" y="1985421"/>
              <a:ext cx="2198" cy="43478"/>
            </a:xfrm>
            <a:custGeom>
              <a:rect b="b" l="l" r="r" t="t"/>
              <a:pathLst>
                <a:path extrusionOk="0" fill="none" h="2433" w="123">
                  <a:moveTo>
                    <a:pt x="122" y="0"/>
                  </a:moveTo>
                  <a:lnTo>
                    <a:pt x="1" y="0"/>
                  </a:lnTo>
                  <a:lnTo>
                    <a:pt x="1" y="2433"/>
                  </a:lnTo>
                  <a:lnTo>
                    <a:pt x="122" y="2433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48"/>
            <p:cNvSpPr/>
            <p:nvPr/>
          </p:nvSpPr>
          <p:spPr>
            <a:xfrm>
              <a:off x="2034316" y="1896303"/>
              <a:ext cx="2198" cy="39135"/>
            </a:xfrm>
            <a:custGeom>
              <a:rect b="b" l="l" r="r" t="t"/>
              <a:pathLst>
                <a:path extrusionOk="0" fill="none" h="2190" w="123">
                  <a:moveTo>
                    <a:pt x="122" y="1"/>
                  </a:moveTo>
                  <a:lnTo>
                    <a:pt x="1" y="1"/>
                  </a:lnTo>
                  <a:lnTo>
                    <a:pt x="1" y="2190"/>
                  </a:lnTo>
                  <a:lnTo>
                    <a:pt x="122" y="2190"/>
                  </a:lnTo>
                  <a:lnTo>
                    <a:pt x="12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48"/>
            <p:cNvSpPr/>
            <p:nvPr/>
          </p:nvSpPr>
          <p:spPr>
            <a:xfrm>
              <a:off x="2034316" y="1805023"/>
              <a:ext cx="2198" cy="41315"/>
            </a:xfrm>
            <a:custGeom>
              <a:rect b="b" l="l" r="r" t="t"/>
              <a:pathLst>
                <a:path extrusionOk="0" fill="none" h="2312" w="123">
                  <a:moveTo>
                    <a:pt x="122" y="1"/>
                  </a:moveTo>
                  <a:lnTo>
                    <a:pt x="1" y="1"/>
                  </a:lnTo>
                  <a:lnTo>
                    <a:pt x="1" y="2312"/>
                  </a:lnTo>
                  <a:lnTo>
                    <a:pt x="122" y="2312"/>
                  </a:lnTo>
                  <a:lnTo>
                    <a:pt x="12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8"/>
            <p:cNvSpPr/>
            <p:nvPr/>
          </p:nvSpPr>
          <p:spPr>
            <a:xfrm>
              <a:off x="1065011" y="1539886"/>
              <a:ext cx="971503" cy="215173"/>
            </a:xfrm>
            <a:custGeom>
              <a:rect b="b" l="l" r="r" t="t"/>
              <a:pathLst>
                <a:path extrusionOk="0" fill="none" h="12041" w="54365">
                  <a:moveTo>
                    <a:pt x="54364" y="0"/>
                  </a:moveTo>
                  <a:lnTo>
                    <a:pt x="1" y="0"/>
                  </a:lnTo>
                  <a:lnTo>
                    <a:pt x="1" y="4135"/>
                  </a:lnTo>
                  <a:lnTo>
                    <a:pt x="48891" y="4135"/>
                  </a:lnTo>
                  <a:lnTo>
                    <a:pt x="48891" y="10459"/>
                  </a:lnTo>
                  <a:lnTo>
                    <a:pt x="53999" y="10459"/>
                  </a:lnTo>
                  <a:lnTo>
                    <a:pt x="53999" y="10581"/>
                  </a:lnTo>
                  <a:lnTo>
                    <a:pt x="54243" y="10581"/>
                  </a:lnTo>
                  <a:lnTo>
                    <a:pt x="54243" y="12041"/>
                  </a:lnTo>
                  <a:lnTo>
                    <a:pt x="54364" y="12041"/>
                  </a:lnTo>
                  <a:lnTo>
                    <a:pt x="54364" y="9851"/>
                  </a:lnTo>
                  <a:lnTo>
                    <a:pt x="54243" y="9851"/>
                  </a:lnTo>
                  <a:lnTo>
                    <a:pt x="54243" y="7054"/>
                  </a:lnTo>
                  <a:lnTo>
                    <a:pt x="54364" y="7054"/>
                  </a:lnTo>
                  <a:lnTo>
                    <a:pt x="54364" y="4622"/>
                  </a:lnTo>
                  <a:lnTo>
                    <a:pt x="54243" y="4622"/>
                  </a:lnTo>
                  <a:lnTo>
                    <a:pt x="54243" y="1824"/>
                  </a:lnTo>
                  <a:lnTo>
                    <a:pt x="54364" y="1824"/>
                  </a:lnTo>
                  <a:lnTo>
                    <a:pt x="5436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8"/>
            <p:cNvSpPr/>
            <p:nvPr/>
          </p:nvSpPr>
          <p:spPr>
            <a:xfrm>
              <a:off x="1065011" y="1468156"/>
              <a:ext cx="847628" cy="71748"/>
            </a:xfrm>
            <a:custGeom>
              <a:rect b="b" l="l" r="r" t="t"/>
              <a:pathLst>
                <a:path extrusionOk="0" h="4015" w="47433">
                  <a:moveTo>
                    <a:pt x="1" y="1"/>
                  </a:moveTo>
                  <a:lnTo>
                    <a:pt x="1" y="4014"/>
                  </a:lnTo>
                  <a:lnTo>
                    <a:pt x="47432" y="4014"/>
                  </a:lnTo>
                  <a:lnTo>
                    <a:pt x="47432" y="1"/>
                  </a:lnTo>
                  <a:close/>
                </a:path>
              </a:pathLst>
            </a:custGeom>
            <a:solidFill>
              <a:srgbClr val="5552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8"/>
            <p:cNvSpPr/>
            <p:nvPr/>
          </p:nvSpPr>
          <p:spPr>
            <a:xfrm>
              <a:off x="1065011" y="1468156"/>
              <a:ext cx="971503" cy="71748"/>
            </a:xfrm>
            <a:custGeom>
              <a:rect b="b" l="l" r="r" t="t"/>
              <a:pathLst>
                <a:path extrusionOk="0" fill="none" h="4015" w="54365">
                  <a:moveTo>
                    <a:pt x="47432" y="1"/>
                  </a:moveTo>
                  <a:lnTo>
                    <a:pt x="1" y="1"/>
                  </a:lnTo>
                  <a:lnTo>
                    <a:pt x="1" y="4014"/>
                  </a:lnTo>
                  <a:lnTo>
                    <a:pt x="54364" y="4014"/>
                  </a:lnTo>
                  <a:lnTo>
                    <a:pt x="47432" y="4014"/>
                  </a:lnTo>
                  <a:lnTo>
                    <a:pt x="4743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8"/>
            <p:cNvSpPr/>
            <p:nvPr/>
          </p:nvSpPr>
          <p:spPr>
            <a:xfrm>
              <a:off x="1912621" y="1468156"/>
              <a:ext cx="123893" cy="71748"/>
            </a:xfrm>
            <a:custGeom>
              <a:rect b="b" l="l" r="r" t="t"/>
              <a:pathLst>
                <a:path extrusionOk="0" h="4015" w="6933">
                  <a:moveTo>
                    <a:pt x="0" y="1"/>
                  </a:moveTo>
                  <a:lnTo>
                    <a:pt x="0" y="4014"/>
                  </a:lnTo>
                  <a:lnTo>
                    <a:pt x="6932" y="4014"/>
                  </a:lnTo>
                  <a:lnTo>
                    <a:pt x="6932" y="3649"/>
                  </a:lnTo>
                  <a:lnTo>
                    <a:pt x="6811" y="3649"/>
                  </a:lnTo>
                  <a:lnTo>
                    <a:pt x="6811" y="852"/>
                  </a:lnTo>
                  <a:lnTo>
                    <a:pt x="6932" y="852"/>
                  </a:lnTo>
                  <a:lnTo>
                    <a:pt x="6932" y="1"/>
                  </a:lnTo>
                  <a:close/>
                </a:path>
              </a:pathLst>
            </a:custGeom>
            <a:solidFill>
              <a:srgbClr val="5552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8"/>
            <p:cNvSpPr/>
            <p:nvPr/>
          </p:nvSpPr>
          <p:spPr>
            <a:xfrm>
              <a:off x="1912621" y="1468156"/>
              <a:ext cx="123893" cy="71748"/>
            </a:xfrm>
            <a:custGeom>
              <a:rect b="b" l="l" r="r" t="t"/>
              <a:pathLst>
                <a:path extrusionOk="0" fill="none" h="4015" w="6933">
                  <a:moveTo>
                    <a:pt x="6932" y="1"/>
                  </a:moveTo>
                  <a:lnTo>
                    <a:pt x="1459" y="1"/>
                  </a:lnTo>
                  <a:lnTo>
                    <a:pt x="0" y="1"/>
                  </a:lnTo>
                  <a:lnTo>
                    <a:pt x="0" y="4014"/>
                  </a:lnTo>
                  <a:lnTo>
                    <a:pt x="6932" y="4014"/>
                  </a:lnTo>
                  <a:lnTo>
                    <a:pt x="6932" y="3649"/>
                  </a:lnTo>
                  <a:lnTo>
                    <a:pt x="6811" y="3649"/>
                  </a:lnTo>
                  <a:lnTo>
                    <a:pt x="6811" y="852"/>
                  </a:lnTo>
                  <a:lnTo>
                    <a:pt x="6932" y="852"/>
                  </a:lnTo>
                  <a:lnTo>
                    <a:pt x="693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8"/>
            <p:cNvSpPr/>
            <p:nvPr/>
          </p:nvSpPr>
          <p:spPr>
            <a:xfrm>
              <a:off x="1938693" y="1726788"/>
              <a:ext cx="91298" cy="2198"/>
            </a:xfrm>
            <a:custGeom>
              <a:rect b="b" l="l" r="r" t="t"/>
              <a:pathLst>
                <a:path extrusionOk="0" h="123" w="5109">
                  <a:moveTo>
                    <a:pt x="0" y="0"/>
                  </a:moveTo>
                  <a:lnTo>
                    <a:pt x="0" y="122"/>
                  </a:lnTo>
                  <a:lnTo>
                    <a:pt x="5108" y="122"/>
                  </a:lnTo>
                  <a:lnTo>
                    <a:pt x="5108" y="0"/>
                  </a:lnTo>
                  <a:close/>
                </a:path>
              </a:pathLst>
            </a:custGeom>
            <a:solidFill>
              <a:srgbClr val="C0BD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8"/>
            <p:cNvSpPr/>
            <p:nvPr/>
          </p:nvSpPr>
          <p:spPr>
            <a:xfrm>
              <a:off x="1938693" y="1726788"/>
              <a:ext cx="91298" cy="2198"/>
            </a:xfrm>
            <a:custGeom>
              <a:rect b="b" l="l" r="r" t="t"/>
              <a:pathLst>
                <a:path extrusionOk="0" fill="none" h="123" w="5109">
                  <a:moveTo>
                    <a:pt x="5108" y="0"/>
                  </a:moveTo>
                  <a:lnTo>
                    <a:pt x="0" y="0"/>
                  </a:lnTo>
                  <a:lnTo>
                    <a:pt x="0" y="122"/>
                  </a:lnTo>
                  <a:lnTo>
                    <a:pt x="5108" y="122"/>
                  </a:lnTo>
                  <a:lnTo>
                    <a:pt x="510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8"/>
            <p:cNvSpPr/>
            <p:nvPr/>
          </p:nvSpPr>
          <p:spPr>
            <a:xfrm>
              <a:off x="1938693" y="2480938"/>
              <a:ext cx="69568" cy="2180"/>
            </a:xfrm>
            <a:custGeom>
              <a:rect b="b" l="l" r="r" t="t"/>
              <a:pathLst>
                <a:path extrusionOk="0" h="122" w="3893">
                  <a:moveTo>
                    <a:pt x="0" y="0"/>
                  </a:moveTo>
                  <a:lnTo>
                    <a:pt x="0" y="122"/>
                  </a:lnTo>
                  <a:lnTo>
                    <a:pt x="1095" y="122"/>
                  </a:lnTo>
                  <a:lnTo>
                    <a:pt x="973" y="0"/>
                  </a:lnTo>
                  <a:close/>
                  <a:moveTo>
                    <a:pt x="2554" y="0"/>
                  </a:moveTo>
                  <a:lnTo>
                    <a:pt x="2676" y="122"/>
                  </a:lnTo>
                  <a:lnTo>
                    <a:pt x="3892" y="122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B39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8"/>
            <p:cNvSpPr/>
            <p:nvPr/>
          </p:nvSpPr>
          <p:spPr>
            <a:xfrm>
              <a:off x="1938693" y="2480938"/>
              <a:ext cx="19586" cy="2180"/>
            </a:xfrm>
            <a:custGeom>
              <a:rect b="b" l="l" r="r" t="t"/>
              <a:pathLst>
                <a:path extrusionOk="0" fill="none" h="122" w="1096">
                  <a:moveTo>
                    <a:pt x="973" y="0"/>
                  </a:moveTo>
                  <a:lnTo>
                    <a:pt x="0" y="0"/>
                  </a:lnTo>
                  <a:lnTo>
                    <a:pt x="0" y="122"/>
                  </a:lnTo>
                  <a:lnTo>
                    <a:pt x="1095" y="122"/>
                  </a:lnTo>
                  <a:lnTo>
                    <a:pt x="97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8"/>
            <p:cNvSpPr/>
            <p:nvPr/>
          </p:nvSpPr>
          <p:spPr>
            <a:xfrm>
              <a:off x="1984333" y="2480938"/>
              <a:ext cx="23928" cy="2180"/>
            </a:xfrm>
            <a:custGeom>
              <a:rect b="b" l="l" r="r" t="t"/>
              <a:pathLst>
                <a:path extrusionOk="0" fill="none" h="122" w="1339">
                  <a:moveTo>
                    <a:pt x="1338" y="0"/>
                  </a:moveTo>
                  <a:lnTo>
                    <a:pt x="0" y="0"/>
                  </a:lnTo>
                  <a:lnTo>
                    <a:pt x="122" y="122"/>
                  </a:lnTo>
                  <a:lnTo>
                    <a:pt x="1338" y="122"/>
                  </a:lnTo>
                  <a:lnTo>
                    <a:pt x="13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8"/>
            <p:cNvSpPr/>
            <p:nvPr/>
          </p:nvSpPr>
          <p:spPr>
            <a:xfrm>
              <a:off x="1938693" y="1755041"/>
              <a:ext cx="69568" cy="725915"/>
            </a:xfrm>
            <a:custGeom>
              <a:rect b="b" l="l" r="r" t="t"/>
              <a:pathLst>
                <a:path extrusionOk="0" h="40622" w="3893">
                  <a:moveTo>
                    <a:pt x="0" y="1"/>
                  </a:moveTo>
                  <a:lnTo>
                    <a:pt x="0" y="3163"/>
                  </a:lnTo>
                  <a:lnTo>
                    <a:pt x="3892" y="3163"/>
                  </a:lnTo>
                  <a:lnTo>
                    <a:pt x="3892" y="1"/>
                  </a:lnTo>
                  <a:close/>
                  <a:moveTo>
                    <a:pt x="0" y="4622"/>
                  </a:moveTo>
                  <a:lnTo>
                    <a:pt x="0" y="9000"/>
                  </a:lnTo>
                  <a:lnTo>
                    <a:pt x="3892" y="12892"/>
                  </a:lnTo>
                  <a:lnTo>
                    <a:pt x="3892" y="4622"/>
                  </a:lnTo>
                  <a:close/>
                  <a:moveTo>
                    <a:pt x="0" y="10460"/>
                  </a:moveTo>
                  <a:lnTo>
                    <a:pt x="0" y="11798"/>
                  </a:lnTo>
                  <a:lnTo>
                    <a:pt x="3892" y="15689"/>
                  </a:lnTo>
                  <a:lnTo>
                    <a:pt x="3892" y="14473"/>
                  </a:lnTo>
                  <a:lnTo>
                    <a:pt x="0" y="10460"/>
                  </a:lnTo>
                  <a:close/>
                  <a:moveTo>
                    <a:pt x="0" y="39527"/>
                  </a:moveTo>
                  <a:lnTo>
                    <a:pt x="0" y="40621"/>
                  </a:lnTo>
                  <a:lnTo>
                    <a:pt x="973" y="40621"/>
                  </a:lnTo>
                  <a:lnTo>
                    <a:pt x="0" y="39527"/>
                  </a:lnTo>
                  <a:close/>
                  <a:moveTo>
                    <a:pt x="0" y="28459"/>
                  </a:moveTo>
                  <a:lnTo>
                    <a:pt x="0" y="38067"/>
                  </a:lnTo>
                  <a:lnTo>
                    <a:pt x="2554" y="40621"/>
                  </a:lnTo>
                  <a:lnTo>
                    <a:pt x="3892" y="40621"/>
                  </a:lnTo>
                  <a:lnTo>
                    <a:pt x="3892" y="32473"/>
                  </a:lnTo>
                  <a:lnTo>
                    <a:pt x="0" y="28459"/>
                  </a:lnTo>
                  <a:close/>
                </a:path>
              </a:pathLst>
            </a:custGeom>
            <a:solidFill>
              <a:srgbClr val="C0A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8"/>
            <p:cNvSpPr/>
            <p:nvPr/>
          </p:nvSpPr>
          <p:spPr>
            <a:xfrm>
              <a:off x="1938693" y="2461370"/>
              <a:ext cx="17405" cy="19586"/>
            </a:xfrm>
            <a:custGeom>
              <a:rect b="b" l="l" r="r" t="t"/>
              <a:pathLst>
                <a:path extrusionOk="0" fill="none" h="1096" w="974">
                  <a:moveTo>
                    <a:pt x="0" y="1"/>
                  </a:moveTo>
                  <a:lnTo>
                    <a:pt x="0" y="1095"/>
                  </a:lnTo>
                  <a:lnTo>
                    <a:pt x="973" y="109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8"/>
            <p:cNvSpPr/>
            <p:nvPr/>
          </p:nvSpPr>
          <p:spPr>
            <a:xfrm>
              <a:off x="1938693" y="2263603"/>
              <a:ext cx="69568" cy="217353"/>
            </a:xfrm>
            <a:custGeom>
              <a:rect b="b" l="l" r="r" t="t"/>
              <a:pathLst>
                <a:path extrusionOk="0" fill="none" h="12163" w="3893">
                  <a:moveTo>
                    <a:pt x="0" y="0"/>
                  </a:moveTo>
                  <a:lnTo>
                    <a:pt x="0" y="9608"/>
                  </a:lnTo>
                  <a:lnTo>
                    <a:pt x="2554" y="12162"/>
                  </a:lnTo>
                  <a:lnTo>
                    <a:pt x="3892" y="12162"/>
                  </a:lnTo>
                  <a:lnTo>
                    <a:pt x="3892" y="401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8"/>
            <p:cNvSpPr/>
            <p:nvPr/>
          </p:nvSpPr>
          <p:spPr>
            <a:xfrm>
              <a:off x="1938693" y="1941943"/>
              <a:ext cx="69568" cy="93478"/>
            </a:xfrm>
            <a:custGeom>
              <a:rect b="b" l="l" r="r" t="t"/>
              <a:pathLst>
                <a:path extrusionOk="0" fill="none" h="5231" w="3893">
                  <a:moveTo>
                    <a:pt x="0" y="1"/>
                  </a:moveTo>
                  <a:lnTo>
                    <a:pt x="0" y="1339"/>
                  </a:lnTo>
                  <a:lnTo>
                    <a:pt x="3892" y="5230"/>
                  </a:lnTo>
                  <a:lnTo>
                    <a:pt x="3892" y="401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8"/>
            <p:cNvSpPr/>
            <p:nvPr/>
          </p:nvSpPr>
          <p:spPr>
            <a:xfrm>
              <a:off x="1938693" y="1837636"/>
              <a:ext cx="69568" cy="147803"/>
            </a:xfrm>
            <a:custGeom>
              <a:rect b="b" l="l" r="r" t="t"/>
              <a:pathLst>
                <a:path extrusionOk="0" fill="none" h="8271" w="3893">
                  <a:moveTo>
                    <a:pt x="3892" y="0"/>
                  </a:moveTo>
                  <a:lnTo>
                    <a:pt x="0" y="0"/>
                  </a:lnTo>
                  <a:lnTo>
                    <a:pt x="0" y="4378"/>
                  </a:lnTo>
                  <a:lnTo>
                    <a:pt x="3892" y="8270"/>
                  </a:lnTo>
                  <a:lnTo>
                    <a:pt x="389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8"/>
            <p:cNvSpPr/>
            <p:nvPr/>
          </p:nvSpPr>
          <p:spPr>
            <a:xfrm>
              <a:off x="1938693" y="1755041"/>
              <a:ext cx="69568" cy="56523"/>
            </a:xfrm>
            <a:custGeom>
              <a:rect b="b" l="l" r="r" t="t"/>
              <a:pathLst>
                <a:path extrusionOk="0" fill="none" h="3163" w="3893">
                  <a:moveTo>
                    <a:pt x="3892" y="1"/>
                  </a:moveTo>
                  <a:lnTo>
                    <a:pt x="0" y="1"/>
                  </a:lnTo>
                  <a:lnTo>
                    <a:pt x="0" y="3163"/>
                  </a:lnTo>
                  <a:lnTo>
                    <a:pt x="3892" y="3163"/>
                  </a:lnTo>
                  <a:lnTo>
                    <a:pt x="389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8"/>
            <p:cNvSpPr/>
            <p:nvPr/>
          </p:nvSpPr>
          <p:spPr>
            <a:xfrm>
              <a:off x="1938693" y="1965853"/>
              <a:ext cx="69568" cy="369480"/>
            </a:xfrm>
            <a:custGeom>
              <a:rect b="b" l="l" r="r" t="t"/>
              <a:pathLst>
                <a:path extrusionOk="0" h="20676" w="3893">
                  <a:moveTo>
                    <a:pt x="0" y="1"/>
                  </a:moveTo>
                  <a:lnTo>
                    <a:pt x="0" y="16662"/>
                  </a:lnTo>
                  <a:lnTo>
                    <a:pt x="3892" y="20676"/>
                  </a:lnTo>
                  <a:lnTo>
                    <a:pt x="3892" y="38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0BD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8"/>
            <p:cNvSpPr/>
            <p:nvPr/>
          </p:nvSpPr>
          <p:spPr>
            <a:xfrm>
              <a:off x="1938693" y="1965853"/>
              <a:ext cx="69568" cy="369480"/>
            </a:xfrm>
            <a:custGeom>
              <a:rect b="b" l="l" r="r" t="t"/>
              <a:pathLst>
                <a:path extrusionOk="0" fill="none" h="20676" w="3893">
                  <a:moveTo>
                    <a:pt x="0" y="1"/>
                  </a:moveTo>
                  <a:lnTo>
                    <a:pt x="0" y="16662"/>
                  </a:lnTo>
                  <a:lnTo>
                    <a:pt x="3892" y="20676"/>
                  </a:lnTo>
                  <a:lnTo>
                    <a:pt x="3892" y="389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8"/>
            <p:cNvSpPr/>
            <p:nvPr/>
          </p:nvSpPr>
          <p:spPr>
            <a:xfrm>
              <a:off x="1938693" y="2435298"/>
              <a:ext cx="47838" cy="47820"/>
            </a:xfrm>
            <a:custGeom>
              <a:rect b="b" l="l" r="r" t="t"/>
              <a:pathLst>
                <a:path extrusionOk="0" h="2676" w="2677">
                  <a:moveTo>
                    <a:pt x="0" y="0"/>
                  </a:moveTo>
                  <a:lnTo>
                    <a:pt x="0" y="1460"/>
                  </a:lnTo>
                  <a:lnTo>
                    <a:pt x="973" y="2554"/>
                  </a:lnTo>
                  <a:lnTo>
                    <a:pt x="1095" y="2676"/>
                  </a:lnTo>
                  <a:lnTo>
                    <a:pt x="2676" y="2676"/>
                  </a:lnTo>
                  <a:lnTo>
                    <a:pt x="2554" y="25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BD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8"/>
            <p:cNvSpPr/>
            <p:nvPr/>
          </p:nvSpPr>
          <p:spPr>
            <a:xfrm>
              <a:off x="1938693" y="2435298"/>
              <a:ext cx="47838" cy="47820"/>
            </a:xfrm>
            <a:custGeom>
              <a:rect b="b" l="l" r="r" t="t"/>
              <a:pathLst>
                <a:path extrusionOk="0" fill="none" h="2676" w="2677">
                  <a:moveTo>
                    <a:pt x="0" y="0"/>
                  </a:moveTo>
                  <a:lnTo>
                    <a:pt x="0" y="1460"/>
                  </a:lnTo>
                  <a:lnTo>
                    <a:pt x="973" y="2554"/>
                  </a:lnTo>
                  <a:lnTo>
                    <a:pt x="1095" y="2676"/>
                  </a:lnTo>
                  <a:lnTo>
                    <a:pt x="2676" y="2676"/>
                  </a:lnTo>
                  <a:lnTo>
                    <a:pt x="2554" y="255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8"/>
            <p:cNvSpPr/>
            <p:nvPr/>
          </p:nvSpPr>
          <p:spPr>
            <a:xfrm>
              <a:off x="1938693" y="1915871"/>
              <a:ext cx="69568" cy="97820"/>
            </a:xfrm>
            <a:custGeom>
              <a:rect b="b" l="l" r="r" t="t"/>
              <a:pathLst>
                <a:path extrusionOk="0" h="5474" w="3893">
                  <a:moveTo>
                    <a:pt x="0" y="0"/>
                  </a:moveTo>
                  <a:lnTo>
                    <a:pt x="0" y="1460"/>
                  </a:lnTo>
                  <a:lnTo>
                    <a:pt x="3892" y="5473"/>
                  </a:lnTo>
                  <a:lnTo>
                    <a:pt x="3892" y="38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BD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8"/>
            <p:cNvSpPr/>
            <p:nvPr/>
          </p:nvSpPr>
          <p:spPr>
            <a:xfrm>
              <a:off x="1938693" y="1915871"/>
              <a:ext cx="69568" cy="97820"/>
            </a:xfrm>
            <a:custGeom>
              <a:rect b="b" l="l" r="r" t="t"/>
              <a:pathLst>
                <a:path extrusionOk="0" fill="none" h="5474" w="3893">
                  <a:moveTo>
                    <a:pt x="0" y="0"/>
                  </a:moveTo>
                  <a:lnTo>
                    <a:pt x="0" y="1460"/>
                  </a:lnTo>
                  <a:lnTo>
                    <a:pt x="3892" y="5473"/>
                  </a:lnTo>
                  <a:lnTo>
                    <a:pt x="3892" y="389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8"/>
            <p:cNvSpPr/>
            <p:nvPr/>
          </p:nvSpPr>
          <p:spPr>
            <a:xfrm>
              <a:off x="1291049" y="1728968"/>
              <a:ext cx="743285" cy="780240"/>
            </a:xfrm>
            <a:custGeom>
              <a:rect b="b" l="l" r="r" t="t"/>
              <a:pathLst>
                <a:path extrusionOk="0" h="43662" w="41594">
                  <a:moveTo>
                    <a:pt x="36242" y="0"/>
                  </a:moveTo>
                  <a:lnTo>
                    <a:pt x="36242" y="1460"/>
                  </a:lnTo>
                  <a:lnTo>
                    <a:pt x="40134" y="1460"/>
                  </a:lnTo>
                  <a:lnTo>
                    <a:pt x="40134" y="4622"/>
                  </a:lnTo>
                  <a:lnTo>
                    <a:pt x="36242" y="4622"/>
                  </a:lnTo>
                  <a:lnTo>
                    <a:pt x="36242" y="6081"/>
                  </a:lnTo>
                  <a:lnTo>
                    <a:pt x="40134" y="6081"/>
                  </a:lnTo>
                  <a:lnTo>
                    <a:pt x="40134" y="14351"/>
                  </a:lnTo>
                  <a:lnTo>
                    <a:pt x="40134" y="15932"/>
                  </a:lnTo>
                  <a:lnTo>
                    <a:pt x="40134" y="17148"/>
                  </a:lnTo>
                  <a:lnTo>
                    <a:pt x="40134" y="33932"/>
                  </a:lnTo>
                  <a:lnTo>
                    <a:pt x="40134" y="42080"/>
                  </a:lnTo>
                  <a:lnTo>
                    <a:pt x="40134" y="42202"/>
                  </a:lnTo>
                  <a:lnTo>
                    <a:pt x="36242" y="42202"/>
                  </a:lnTo>
                  <a:lnTo>
                    <a:pt x="36242" y="43418"/>
                  </a:lnTo>
                  <a:lnTo>
                    <a:pt x="0" y="43418"/>
                  </a:lnTo>
                  <a:lnTo>
                    <a:pt x="0" y="43661"/>
                  </a:lnTo>
                  <a:lnTo>
                    <a:pt x="41594" y="43661"/>
                  </a:lnTo>
                  <a:lnTo>
                    <a:pt x="41594" y="42080"/>
                  </a:lnTo>
                  <a:lnTo>
                    <a:pt x="41594" y="39891"/>
                  </a:lnTo>
                  <a:lnTo>
                    <a:pt x="41594" y="37094"/>
                  </a:lnTo>
                  <a:lnTo>
                    <a:pt x="41594" y="34662"/>
                  </a:lnTo>
                  <a:lnTo>
                    <a:pt x="41594" y="31864"/>
                  </a:lnTo>
                  <a:lnTo>
                    <a:pt x="41594" y="29675"/>
                  </a:lnTo>
                  <a:lnTo>
                    <a:pt x="41594" y="26878"/>
                  </a:lnTo>
                  <a:lnTo>
                    <a:pt x="41594" y="24567"/>
                  </a:lnTo>
                  <a:lnTo>
                    <a:pt x="41594" y="21770"/>
                  </a:lnTo>
                  <a:lnTo>
                    <a:pt x="41594" y="19459"/>
                  </a:lnTo>
                  <a:lnTo>
                    <a:pt x="41594" y="16784"/>
                  </a:lnTo>
                  <a:lnTo>
                    <a:pt x="41594" y="14351"/>
                  </a:lnTo>
                  <a:lnTo>
                    <a:pt x="41594" y="11554"/>
                  </a:lnTo>
                  <a:lnTo>
                    <a:pt x="41594" y="9365"/>
                  </a:lnTo>
                  <a:lnTo>
                    <a:pt x="41594" y="6568"/>
                  </a:lnTo>
                  <a:lnTo>
                    <a:pt x="41594" y="4257"/>
                  </a:lnTo>
                  <a:lnTo>
                    <a:pt x="41594" y="1460"/>
                  </a:lnTo>
                  <a:lnTo>
                    <a:pt x="41594" y="0"/>
                  </a:lnTo>
                  <a:close/>
                </a:path>
              </a:pathLst>
            </a:custGeom>
            <a:solidFill>
              <a:srgbClr val="5552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8"/>
            <p:cNvSpPr/>
            <p:nvPr/>
          </p:nvSpPr>
          <p:spPr>
            <a:xfrm>
              <a:off x="1291049" y="1728968"/>
              <a:ext cx="743285" cy="780240"/>
            </a:xfrm>
            <a:custGeom>
              <a:rect b="b" l="l" r="r" t="t"/>
              <a:pathLst>
                <a:path extrusionOk="0" fill="none" h="43662" w="41594">
                  <a:moveTo>
                    <a:pt x="41594" y="0"/>
                  </a:moveTo>
                  <a:lnTo>
                    <a:pt x="41350" y="0"/>
                  </a:lnTo>
                  <a:lnTo>
                    <a:pt x="36242" y="0"/>
                  </a:lnTo>
                  <a:lnTo>
                    <a:pt x="36242" y="1460"/>
                  </a:lnTo>
                  <a:lnTo>
                    <a:pt x="40134" y="1460"/>
                  </a:lnTo>
                  <a:lnTo>
                    <a:pt x="40134" y="4622"/>
                  </a:lnTo>
                  <a:lnTo>
                    <a:pt x="36242" y="4622"/>
                  </a:lnTo>
                  <a:lnTo>
                    <a:pt x="36242" y="6081"/>
                  </a:lnTo>
                  <a:lnTo>
                    <a:pt x="40134" y="6081"/>
                  </a:lnTo>
                  <a:lnTo>
                    <a:pt x="40134" y="14351"/>
                  </a:lnTo>
                  <a:lnTo>
                    <a:pt x="40134" y="15932"/>
                  </a:lnTo>
                  <a:lnTo>
                    <a:pt x="40134" y="17148"/>
                  </a:lnTo>
                  <a:lnTo>
                    <a:pt x="40134" y="33932"/>
                  </a:lnTo>
                  <a:lnTo>
                    <a:pt x="40134" y="42080"/>
                  </a:lnTo>
                  <a:lnTo>
                    <a:pt x="40134" y="42202"/>
                  </a:lnTo>
                  <a:lnTo>
                    <a:pt x="38918" y="42202"/>
                  </a:lnTo>
                  <a:lnTo>
                    <a:pt x="37337" y="42202"/>
                  </a:lnTo>
                  <a:lnTo>
                    <a:pt x="36242" y="42202"/>
                  </a:lnTo>
                  <a:lnTo>
                    <a:pt x="36242" y="43418"/>
                  </a:lnTo>
                  <a:lnTo>
                    <a:pt x="0" y="43418"/>
                  </a:lnTo>
                  <a:lnTo>
                    <a:pt x="0" y="43661"/>
                  </a:lnTo>
                  <a:lnTo>
                    <a:pt x="41594" y="43661"/>
                  </a:lnTo>
                  <a:lnTo>
                    <a:pt x="41594" y="42080"/>
                  </a:lnTo>
                  <a:lnTo>
                    <a:pt x="41594" y="42080"/>
                  </a:lnTo>
                  <a:lnTo>
                    <a:pt x="41594" y="39891"/>
                  </a:lnTo>
                  <a:lnTo>
                    <a:pt x="41594" y="39891"/>
                  </a:lnTo>
                  <a:lnTo>
                    <a:pt x="41594" y="37094"/>
                  </a:lnTo>
                  <a:lnTo>
                    <a:pt x="41594" y="37094"/>
                  </a:lnTo>
                  <a:lnTo>
                    <a:pt x="41594" y="34662"/>
                  </a:lnTo>
                  <a:lnTo>
                    <a:pt x="41594" y="34662"/>
                  </a:lnTo>
                  <a:lnTo>
                    <a:pt x="41594" y="31864"/>
                  </a:lnTo>
                  <a:lnTo>
                    <a:pt x="41594" y="31864"/>
                  </a:lnTo>
                  <a:lnTo>
                    <a:pt x="41594" y="29675"/>
                  </a:lnTo>
                  <a:lnTo>
                    <a:pt x="41594" y="29675"/>
                  </a:lnTo>
                  <a:lnTo>
                    <a:pt x="41594" y="26878"/>
                  </a:lnTo>
                  <a:lnTo>
                    <a:pt x="41594" y="26878"/>
                  </a:lnTo>
                  <a:lnTo>
                    <a:pt x="41594" y="24567"/>
                  </a:lnTo>
                  <a:lnTo>
                    <a:pt x="41594" y="24567"/>
                  </a:lnTo>
                  <a:lnTo>
                    <a:pt x="41594" y="21770"/>
                  </a:lnTo>
                  <a:lnTo>
                    <a:pt x="41594" y="21770"/>
                  </a:lnTo>
                  <a:lnTo>
                    <a:pt x="41594" y="19459"/>
                  </a:lnTo>
                  <a:lnTo>
                    <a:pt x="41594" y="19459"/>
                  </a:lnTo>
                  <a:lnTo>
                    <a:pt x="41594" y="16784"/>
                  </a:lnTo>
                  <a:lnTo>
                    <a:pt x="41594" y="16784"/>
                  </a:lnTo>
                  <a:lnTo>
                    <a:pt x="41594" y="14351"/>
                  </a:lnTo>
                  <a:lnTo>
                    <a:pt x="41594" y="14351"/>
                  </a:lnTo>
                  <a:lnTo>
                    <a:pt x="41594" y="11554"/>
                  </a:lnTo>
                  <a:lnTo>
                    <a:pt x="41594" y="11554"/>
                  </a:lnTo>
                  <a:lnTo>
                    <a:pt x="41594" y="9365"/>
                  </a:lnTo>
                  <a:lnTo>
                    <a:pt x="41594" y="9365"/>
                  </a:lnTo>
                  <a:lnTo>
                    <a:pt x="41594" y="6568"/>
                  </a:lnTo>
                  <a:lnTo>
                    <a:pt x="41594" y="6568"/>
                  </a:lnTo>
                  <a:lnTo>
                    <a:pt x="41594" y="4257"/>
                  </a:lnTo>
                  <a:lnTo>
                    <a:pt x="41594" y="4257"/>
                  </a:lnTo>
                  <a:lnTo>
                    <a:pt x="41594" y="1460"/>
                  </a:lnTo>
                  <a:lnTo>
                    <a:pt x="41594" y="1460"/>
                  </a:lnTo>
                  <a:lnTo>
                    <a:pt x="4159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8"/>
            <p:cNvSpPr/>
            <p:nvPr/>
          </p:nvSpPr>
          <p:spPr>
            <a:xfrm>
              <a:off x="1984333" y="1548571"/>
              <a:ext cx="58703" cy="1067125"/>
            </a:xfrm>
            <a:custGeom>
              <a:rect b="b" l="l" r="r" t="t"/>
              <a:pathLst>
                <a:path extrusionOk="0" h="59716" w="3285">
                  <a:moveTo>
                    <a:pt x="2919" y="1"/>
                  </a:moveTo>
                  <a:lnTo>
                    <a:pt x="2919" y="1338"/>
                  </a:lnTo>
                  <a:lnTo>
                    <a:pt x="3284" y="1338"/>
                  </a:lnTo>
                  <a:lnTo>
                    <a:pt x="3284" y="1"/>
                  </a:lnTo>
                  <a:close/>
                  <a:moveTo>
                    <a:pt x="3041" y="1703"/>
                  </a:moveTo>
                  <a:lnTo>
                    <a:pt x="3041" y="3892"/>
                  </a:lnTo>
                  <a:lnTo>
                    <a:pt x="3284" y="3892"/>
                  </a:lnTo>
                  <a:lnTo>
                    <a:pt x="3284" y="3649"/>
                  </a:lnTo>
                  <a:lnTo>
                    <a:pt x="3284" y="1703"/>
                  </a:lnTo>
                  <a:close/>
                  <a:moveTo>
                    <a:pt x="2919" y="4136"/>
                  </a:moveTo>
                  <a:lnTo>
                    <a:pt x="2919" y="6568"/>
                  </a:lnTo>
                  <a:lnTo>
                    <a:pt x="3284" y="6568"/>
                  </a:lnTo>
                  <a:lnTo>
                    <a:pt x="3284" y="4136"/>
                  </a:lnTo>
                  <a:close/>
                  <a:moveTo>
                    <a:pt x="3041" y="6811"/>
                  </a:moveTo>
                  <a:lnTo>
                    <a:pt x="3041" y="9122"/>
                  </a:lnTo>
                  <a:lnTo>
                    <a:pt x="3284" y="9122"/>
                  </a:lnTo>
                  <a:lnTo>
                    <a:pt x="3284" y="6811"/>
                  </a:lnTo>
                  <a:close/>
                  <a:moveTo>
                    <a:pt x="2919" y="9365"/>
                  </a:moveTo>
                  <a:lnTo>
                    <a:pt x="2919" y="11555"/>
                  </a:lnTo>
                  <a:lnTo>
                    <a:pt x="3284" y="11555"/>
                  </a:lnTo>
                  <a:lnTo>
                    <a:pt x="3284" y="9365"/>
                  </a:lnTo>
                  <a:close/>
                  <a:moveTo>
                    <a:pt x="3041" y="11798"/>
                  </a:moveTo>
                  <a:lnTo>
                    <a:pt x="3041" y="14109"/>
                  </a:lnTo>
                  <a:lnTo>
                    <a:pt x="3284" y="14109"/>
                  </a:lnTo>
                  <a:lnTo>
                    <a:pt x="3284" y="11798"/>
                  </a:lnTo>
                  <a:close/>
                  <a:moveTo>
                    <a:pt x="2919" y="14352"/>
                  </a:moveTo>
                  <a:lnTo>
                    <a:pt x="2919" y="16663"/>
                  </a:lnTo>
                  <a:lnTo>
                    <a:pt x="3284" y="16663"/>
                  </a:lnTo>
                  <a:lnTo>
                    <a:pt x="3284" y="14352"/>
                  </a:lnTo>
                  <a:close/>
                  <a:moveTo>
                    <a:pt x="3041" y="16906"/>
                  </a:moveTo>
                  <a:lnTo>
                    <a:pt x="3041" y="19217"/>
                  </a:lnTo>
                  <a:lnTo>
                    <a:pt x="3284" y="19217"/>
                  </a:lnTo>
                  <a:lnTo>
                    <a:pt x="3284" y="16906"/>
                  </a:lnTo>
                  <a:close/>
                  <a:moveTo>
                    <a:pt x="2919" y="19460"/>
                  </a:moveTo>
                  <a:lnTo>
                    <a:pt x="2919" y="21649"/>
                  </a:lnTo>
                  <a:lnTo>
                    <a:pt x="3284" y="21649"/>
                  </a:lnTo>
                  <a:lnTo>
                    <a:pt x="3284" y="19460"/>
                  </a:lnTo>
                  <a:close/>
                  <a:moveTo>
                    <a:pt x="3041" y="21892"/>
                  </a:moveTo>
                  <a:lnTo>
                    <a:pt x="3041" y="24203"/>
                  </a:lnTo>
                  <a:lnTo>
                    <a:pt x="3284" y="24203"/>
                  </a:lnTo>
                  <a:lnTo>
                    <a:pt x="3284" y="21892"/>
                  </a:lnTo>
                  <a:close/>
                  <a:moveTo>
                    <a:pt x="2919" y="24446"/>
                  </a:moveTo>
                  <a:lnTo>
                    <a:pt x="2919" y="26879"/>
                  </a:lnTo>
                  <a:lnTo>
                    <a:pt x="3284" y="26879"/>
                  </a:lnTo>
                  <a:lnTo>
                    <a:pt x="3284" y="24446"/>
                  </a:lnTo>
                  <a:close/>
                  <a:moveTo>
                    <a:pt x="3041" y="27122"/>
                  </a:moveTo>
                  <a:lnTo>
                    <a:pt x="3041" y="29311"/>
                  </a:lnTo>
                  <a:lnTo>
                    <a:pt x="3284" y="29311"/>
                  </a:lnTo>
                  <a:lnTo>
                    <a:pt x="3284" y="27122"/>
                  </a:lnTo>
                  <a:close/>
                  <a:moveTo>
                    <a:pt x="2919" y="29554"/>
                  </a:moveTo>
                  <a:lnTo>
                    <a:pt x="2919" y="31865"/>
                  </a:lnTo>
                  <a:lnTo>
                    <a:pt x="3284" y="31865"/>
                  </a:lnTo>
                  <a:lnTo>
                    <a:pt x="3284" y="29554"/>
                  </a:lnTo>
                  <a:close/>
                  <a:moveTo>
                    <a:pt x="3041" y="32108"/>
                  </a:moveTo>
                  <a:lnTo>
                    <a:pt x="3041" y="34419"/>
                  </a:lnTo>
                  <a:lnTo>
                    <a:pt x="3284" y="34419"/>
                  </a:lnTo>
                  <a:lnTo>
                    <a:pt x="3284" y="32108"/>
                  </a:lnTo>
                  <a:close/>
                  <a:moveTo>
                    <a:pt x="2919" y="34662"/>
                  </a:moveTo>
                  <a:lnTo>
                    <a:pt x="2919" y="36973"/>
                  </a:lnTo>
                  <a:lnTo>
                    <a:pt x="3284" y="36973"/>
                  </a:lnTo>
                  <a:lnTo>
                    <a:pt x="3284" y="34662"/>
                  </a:lnTo>
                  <a:close/>
                  <a:moveTo>
                    <a:pt x="3041" y="37216"/>
                  </a:moveTo>
                  <a:lnTo>
                    <a:pt x="3041" y="39527"/>
                  </a:lnTo>
                  <a:lnTo>
                    <a:pt x="3284" y="39527"/>
                  </a:lnTo>
                  <a:lnTo>
                    <a:pt x="3284" y="37216"/>
                  </a:lnTo>
                  <a:close/>
                  <a:moveTo>
                    <a:pt x="2919" y="39770"/>
                  </a:moveTo>
                  <a:lnTo>
                    <a:pt x="2919" y="41959"/>
                  </a:lnTo>
                  <a:lnTo>
                    <a:pt x="3284" y="41959"/>
                  </a:lnTo>
                  <a:lnTo>
                    <a:pt x="3284" y="39770"/>
                  </a:lnTo>
                  <a:close/>
                  <a:moveTo>
                    <a:pt x="3041" y="42203"/>
                  </a:moveTo>
                  <a:lnTo>
                    <a:pt x="3041" y="44513"/>
                  </a:lnTo>
                  <a:lnTo>
                    <a:pt x="3284" y="44513"/>
                  </a:lnTo>
                  <a:lnTo>
                    <a:pt x="3284" y="42203"/>
                  </a:lnTo>
                  <a:close/>
                  <a:moveTo>
                    <a:pt x="2919" y="44757"/>
                  </a:moveTo>
                  <a:lnTo>
                    <a:pt x="2919" y="47189"/>
                  </a:lnTo>
                  <a:lnTo>
                    <a:pt x="3284" y="47189"/>
                  </a:lnTo>
                  <a:lnTo>
                    <a:pt x="3284" y="44757"/>
                  </a:lnTo>
                  <a:close/>
                  <a:moveTo>
                    <a:pt x="3041" y="47432"/>
                  </a:moveTo>
                  <a:lnTo>
                    <a:pt x="3041" y="49743"/>
                  </a:lnTo>
                  <a:lnTo>
                    <a:pt x="3284" y="49743"/>
                  </a:lnTo>
                  <a:lnTo>
                    <a:pt x="3284" y="47432"/>
                  </a:lnTo>
                  <a:close/>
                  <a:moveTo>
                    <a:pt x="2919" y="49986"/>
                  </a:moveTo>
                  <a:lnTo>
                    <a:pt x="2919" y="52175"/>
                  </a:lnTo>
                  <a:lnTo>
                    <a:pt x="3284" y="52175"/>
                  </a:lnTo>
                  <a:lnTo>
                    <a:pt x="3284" y="49986"/>
                  </a:lnTo>
                  <a:close/>
                  <a:moveTo>
                    <a:pt x="3041" y="52419"/>
                  </a:moveTo>
                  <a:lnTo>
                    <a:pt x="3041" y="54729"/>
                  </a:lnTo>
                  <a:lnTo>
                    <a:pt x="3284" y="54729"/>
                  </a:lnTo>
                  <a:lnTo>
                    <a:pt x="3284" y="52419"/>
                  </a:lnTo>
                  <a:close/>
                  <a:moveTo>
                    <a:pt x="2919" y="54973"/>
                  </a:moveTo>
                  <a:lnTo>
                    <a:pt x="2919" y="57283"/>
                  </a:lnTo>
                  <a:lnTo>
                    <a:pt x="3284" y="57283"/>
                  </a:lnTo>
                  <a:lnTo>
                    <a:pt x="3284" y="54973"/>
                  </a:lnTo>
                  <a:close/>
                  <a:moveTo>
                    <a:pt x="3041" y="57527"/>
                  </a:moveTo>
                  <a:lnTo>
                    <a:pt x="3041" y="57648"/>
                  </a:lnTo>
                  <a:lnTo>
                    <a:pt x="0" y="57648"/>
                  </a:lnTo>
                  <a:lnTo>
                    <a:pt x="0" y="59716"/>
                  </a:lnTo>
                  <a:lnTo>
                    <a:pt x="3284" y="59716"/>
                  </a:lnTo>
                  <a:lnTo>
                    <a:pt x="3284" y="57527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8"/>
            <p:cNvSpPr/>
            <p:nvPr/>
          </p:nvSpPr>
          <p:spPr>
            <a:xfrm>
              <a:off x="1984333" y="2576560"/>
              <a:ext cx="58703" cy="39135"/>
            </a:xfrm>
            <a:custGeom>
              <a:rect b="b" l="l" r="r" t="t"/>
              <a:pathLst>
                <a:path extrusionOk="0" fill="none" h="2190" w="3285">
                  <a:moveTo>
                    <a:pt x="3041" y="1"/>
                  </a:moveTo>
                  <a:lnTo>
                    <a:pt x="3041" y="122"/>
                  </a:lnTo>
                  <a:lnTo>
                    <a:pt x="0" y="122"/>
                  </a:lnTo>
                  <a:lnTo>
                    <a:pt x="0" y="2190"/>
                  </a:lnTo>
                  <a:lnTo>
                    <a:pt x="3284" y="2190"/>
                  </a:lnTo>
                  <a:lnTo>
                    <a:pt x="3284" y="1"/>
                  </a:lnTo>
                  <a:lnTo>
                    <a:pt x="3284" y="1"/>
                  </a:lnTo>
                  <a:lnTo>
                    <a:pt x="3284" y="1"/>
                  </a:lnTo>
                  <a:lnTo>
                    <a:pt x="304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8"/>
            <p:cNvSpPr/>
            <p:nvPr/>
          </p:nvSpPr>
          <p:spPr>
            <a:xfrm>
              <a:off x="2036496" y="2530920"/>
              <a:ext cx="6540" cy="41315"/>
            </a:xfrm>
            <a:custGeom>
              <a:rect b="b" l="l" r="r" t="t"/>
              <a:pathLst>
                <a:path extrusionOk="0" fill="none" h="2312" w="366">
                  <a:moveTo>
                    <a:pt x="365" y="1"/>
                  </a:moveTo>
                  <a:lnTo>
                    <a:pt x="0" y="1"/>
                  </a:lnTo>
                  <a:lnTo>
                    <a:pt x="0" y="2311"/>
                  </a:lnTo>
                  <a:lnTo>
                    <a:pt x="365" y="2311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8"/>
            <p:cNvSpPr/>
            <p:nvPr/>
          </p:nvSpPr>
          <p:spPr>
            <a:xfrm>
              <a:off x="2038658" y="2485280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1" y="1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8"/>
            <p:cNvSpPr/>
            <p:nvPr/>
          </p:nvSpPr>
          <p:spPr>
            <a:xfrm>
              <a:off x="2036496" y="2441820"/>
              <a:ext cx="6540" cy="39135"/>
            </a:xfrm>
            <a:custGeom>
              <a:rect b="b" l="l" r="r" t="t"/>
              <a:pathLst>
                <a:path extrusionOk="0" fill="none" h="2190" w="366">
                  <a:moveTo>
                    <a:pt x="365" y="0"/>
                  </a:moveTo>
                  <a:lnTo>
                    <a:pt x="0" y="0"/>
                  </a:lnTo>
                  <a:lnTo>
                    <a:pt x="0" y="2189"/>
                  </a:lnTo>
                  <a:lnTo>
                    <a:pt x="365" y="2189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8"/>
            <p:cNvSpPr/>
            <p:nvPr/>
          </p:nvSpPr>
          <p:spPr>
            <a:xfrm>
              <a:off x="2038658" y="2396180"/>
              <a:ext cx="4378" cy="41298"/>
            </a:xfrm>
            <a:custGeom>
              <a:rect b="b" l="l" r="r" t="t"/>
              <a:pathLst>
                <a:path extrusionOk="0" fill="none" h="2311" w="245">
                  <a:moveTo>
                    <a:pt x="244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244" y="2311"/>
                  </a:lnTo>
                  <a:lnTo>
                    <a:pt x="244" y="2311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8"/>
            <p:cNvSpPr/>
            <p:nvPr/>
          </p:nvSpPr>
          <p:spPr>
            <a:xfrm>
              <a:off x="2036496" y="2348360"/>
              <a:ext cx="6540" cy="43478"/>
            </a:xfrm>
            <a:custGeom>
              <a:rect b="b" l="l" r="r" t="t"/>
              <a:pathLst>
                <a:path extrusionOk="0" fill="none" h="2433" w="366">
                  <a:moveTo>
                    <a:pt x="365" y="1"/>
                  </a:moveTo>
                  <a:lnTo>
                    <a:pt x="0" y="1"/>
                  </a:lnTo>
                  <a:lnTo>
                    <a:pt x="0" y="2433"/>
                  </a:lnTo>
                  <a:lnTo>
                    <a:pt x="365" y="2433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8"/>
            <p:cNvSpPr/>
            <p:nvPr/>
          </p:nvSpPr>
          <p:spPr>
            <a:xfrm>
              <a:off x="2038658" y="2302720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1" y="1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8"/>
            <p:cNvSpPr/>
            <p:nvPr/>
          </p:nvSpPr>
          <p:spPr>
            <a:xfrm>
              <a:off x="2036496" y="2259261"/>
              <a:ext cx="6540" cy="39135"/>
            </a:xfrm>
            <a:custGeom>
              <a:rect b="b" l="l" r="r" t="t"/>
              <a:pathLst>
                <a:path extrusionOk="0" fill="none" h="2190" w="366">
                  <a:moveTo>
                    <a:pt x="365" y="0"/>
                  </a:moveTo>
                  <a:lnTo>
                    <a:pt x="0" y="0"/>
                  </a:lnTo>
                  <a:lnTo>
                    <a:pt x="0" y="2189"/>
                  </a:lnTo>
                  <a:lnTo>
                    <a:pt x="365" y="2189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8"/>
            <p:cNvSpPr/>
            <p:nvPr/>
          </p:nvSpPr>
          <p:spPr>
            <a:xfrm>
              <a:off x="2038658" y="2213621"/>
              <a:ext cx="4378" cy="41298"/>
            </a:xfrm>
            <a:custGeom>
              <a:rect b="b" l="l" r="r" t="t"/>
              <a:pathLst>
                <a:path extrusionOk="0" fill="none" h="2311" w="245">
                  <a:moveTo>
                    <a:pt x="244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244" y="2311"/>
                  </a:lnTo>
                  <a:lnTo>
                    <a:pt x="244" y="2311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8"/>
            <p:cNvSpPr/>
            <p:nvPr/>
          </p:nvSpPr>
          <p:spPr>
            <a:xfrm>
              <a:off x="2036496" y="2167981"/>
              <a:ext cx="6540" cy="41298"/>
            </a:xfrm>
            <a:custGeom>
              <a:rect b="b" l="l" r="r" t="t"/>
              <a:pathLst>
                <a:path extrusionOk="0" fill="none" h="2311" w="366">
                  <a:moveTo>
                    <a:pt x="365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365" y="2311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8"/>
            <p:cNvSpPr/>
            <p:nvPr/>
          </p:nvSpPr>
          <p:spPr>
            <a:xfrm>
              <a:off x="2038658" y="2122341"/>
              <a:ext cx="4378" cy="41298"/>
            </a:xfrm>
            <a:custGeom>
              <a:rect b="b" l="l" r="r" t="t"/>
              <a:pathLst>
                <a:path extrusionOk="0" fill="none" h="2311" w="245">
                  <a:moveTo>
                    <a:pt x="1" y="0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8"/>
            <p:cNvSpPr/>
            <p:nvPr/>
          </p:nvSpPr>
          <p:spPr>
            <a:xfrm>
              <a:off x="2036496" y="2076701"/>
              <a:ext cx="6540" cy="41298"/>
            </a:xfrm>
            <a:custGeom>
              <a:rect b="b" l="l" r="r" t="t"/>
              <a:pathLst>
                <a:path extrusionOk="0" fill="none" h="2311" w="366">
                  <a:moveTo>
                    <a:pt x="365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365" y="2311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8"/>
            <p:cNvSpPr/>
            <p:nvPr/>
          </p:nvSpPr>
          <p:spPr>
            <a:xfrm>
              <a:off x="2038658" y="2033223"/>
              <a:ext cx="4378" cy="39135"/>
            </a:xfrm>
            <a:custGeom>
              <a:rect b="b" l="l" r="r" t="t"/>
              <a:pathLst>
                <a:path extrusionOk="0" fill="none" h="2190" w="245">
                  <a:moveTo>
                    <a:pt x="244" y="1"/>
                  </a:moveTo>
                  <a:lnTo>
                    <a:pt x="1" y="1"/>
                  </a:lnTo>
                  <a:lnTo>
                    <a:pt x="1" y="2190"/>
                  </a:lnTo>
                  <a:lnTo>
                    <a:pt x="244" y="2190"/>
                  </a:lnTo>
                  <a:lnTo>
                    <a:pt x="244" y="2190"/>
                  </a:lnTo>
                  <a:lnTo>
                    <a:pt x="24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8"/>
            <p:cNvSpPr/>
            <p:nvPr/>
          </p:nvSpPr>
          <p:spPr>
            <a:xfrm>
              <a:off x="2036496" y="1985421"/>
              <a:ext cx="6540" cy="43478"/>
            </a:xfrm>
            <a:custGeom>
              <a:rect b="b" l="l" r="r" t="t"/>
              <a:pathLst>
                <a:path extrusionOk="0" fill="none" h="2433" w="366">
                  <a:moveTo>
                    <a:pt x="365" y="0"/>
                  </a:moveTo>
                  <a:lnTo>
                    <a:pt x="0" y="0"/>
                  </a:lnTo>
                  <a:lnTo>
                    <a:pt x="0" y="2433"/>
                  </a:lnTo>
                  <a:lnTo>
                    <a:pt x="365" y="2433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8"/>
            <p:cNvSpPr/>
            <p:nvPr/>
          </p:nvSpPr>
          <p:spPr>
            <a:xfrm>
              <a:off x="2038658" y="1939781"/>
              <a:ext cx="4378" cy="41298"/>
            </a:xfrm>
            <a:custGeom>
              <a:rect b="b" l="l" r="r" t="t"/>
              <a:pathLst>
                <a:path extrusionOk="0" fill="none" h="2311" w="245">
                  <a:moveTo>
                    <a:pt x="1" y="0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8"/>
            <p:cNvSpPr/>
            <p:nvPr/>
          </p:nvSpPr>
          <p:spPr>
            <a:xfrm>
              <a:off x="2036496" y="1896303"/>
              <a:ext cx="6540" cy="39135"/>
            </a:xfrm>
            <a:custGeom>
              <a:rect b="b" l="l" r="r" t="t"/>
              <a:pathLst>
                <a:path extrusionOk="0" fill="none" h="2190" w="366">
                  <a:moveTo>
                    <a:pt x="365" y="1"/>
                  </a:moveTo>
                  <a:lnTo>
                    <a:pt x="0" y="1"/>
                  </a:lnTo>
                  <a:lnTo>
                    <a:pt x="0" y="2190"/>
                  </a:lnTo>
                  <a:lnTo>
                    <a:pt x="365" y="2190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48"/>
            <p:cNvSpPr/>
            <p:nvPr/>
          </p:nvSpPr>
          <p:spPr>
            <a:xfrm>
              <a:off x="2038658" y="1850663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1" y="1"/>
                  </a:moveTo>
                  <a:lnTo>
                    <a:pt x="1" y="2312"/>
                  </a:lnTo>
                  <a:lnTo>
                    <a:pt x="244" y="2312"/>
                  </a:lnTo>
                  <a:lnTo>
                    <a:pt x="244" y="2312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48"/>
            <p:cNvSpPr/>
            <p:nvPr/>
          </p:nvSpPr>
          <p:spPr>
            <a:xfrm>
              <a:off x="2036496" y="1805023"/>
              <a:ext cx="6540" cy="41315"/>
            </a:xfrm>
            <a:custGeom>
              <a:rect b="b" l="l" r="r" t="t"/>
              <a:pathLst>
                <a:path extrusionOk="0" fill="none" h="2312" w="366">
                  <a:moveTo>
                    <a:pt x="365" y="1"/>
                  </a:moveTo>
                  <a:lnTo>
                    <a:pt x="0" y="1"/>
                  </a:lnTo>
                  <a:lnTo>
                    <a:pt x="0" y="2312"/>
                  </a:lnTo>
                  <a:lnTo>
                    <a:pt x="365" y="2312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48"/>
            <p:cNvSpPr/>
            <p:nvPr/>
          </p:nvSpPr>
          <p:spPr>
            <a:xfrm>
              <a:off x="2038658" y="1759383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1" y="1"/>
                  </a:moveTo>
                  <a:lnTo>
                    <a:pt x="1" y="2312"/>
                  </a:lnTo>
                  <a:lnTo>
                    <a:pt x="244" y="2312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48"/>
            <p:cNvSpPr/>
            <p:nvPr/>
          </p:nvSpPr>
          <p:spPr>
            <a:xfrm>
              <a:off x="2036496" y="1715923"/>
              <a:ext cx="6540" cy="39135"/>
            </a:xfrm>
            <a:custGeom>
              <a:rect b="b" l="l" r="r" t="t"/>
              <a:pathLst>
                <a:path extrusionOk="0" fill="none" h="2190" w="366">
                  <a:moveTo>
                    <a:pt x="365" y="0"/>
                  </a:moveTo>
                  <a:lnTo>
                    <a:pt x="0" y="0"/>
                  </a:lnTo>
                  <a:lnTo>
                    <a:pt x="0" y="2190"/>
                  </a:lnTo>
                  <a:lnTo>
                    <a:pt x="365" y="2190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48"/>
            <p:cNvSpPr/>
            <p:nvPr/>
          </p:nvSpPr>
          <p:spPr>
            <a:xfrm>
              <a:off x="2038658" y="1670283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244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244" y="2311"/>
                  </a:lnTo>
                  <a:lnTo>
                    <a:pt x="244" y="2311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8"/>
            <p:cNvSpPr/>
            <p:nvPr/>
          </p:nvSpPr>
          <p:spPr>
            <a:xfrm>
              <a:off x="2036496" y="1622463"/>
              <a:ext cx="6540" cy="43496"/>
            </a:xfrm>
            <a:custGeom>
              <a:rect b="b" l="l" r="r" t="t"/>
              <a:pathLst>
                <a:path extrusionOk="0" fill="none" h="2434" w="366">
                  <a:moveTo>
                    <a:pt x="365" y="1"/>
                  </a:moveTo>
                  <a:lnTo>
                    <a:pt x="0" y="1"/>
                  </a:lnTo>
                  <a:lnTo>
                    <a:pt x="0" y="2433"/>
                  </a:lnTo>
                  <a:lnTo>
                    <a:pt x="365" y="2433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8"/>
            <p:cNvSpPr/>
            <p:nvPr/>
          </p:nvSpPr>
          <p:spPr>
            <a:xfrm>
              <a:off x="2038658" y="1579003"/>
              <a:ext cx="4378" cy="39135"/>
            </a:xfrm>
            <a:custGeom>
              <a:rect b="b" l="l" r="r" t="t"/>
              <a:pathLst>
                <a:path extrusionOk="0" fill="none" h="2190" w="245">
                  <a:moveTo>
                    <a:pt x="1" y="0"/>
                  </a:moveTo>
                  <a:lnTo>
                    <a:pt x="1" y="2189"/>
                  </a:lnTo>
                  <a:lnTo>
                    <a:pt x="244" y="2189"/>
                  </a:lnTo>
                  <a:lnTo>
                    <a:pt x="244" y="1946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8"/>
            <p:cNvSpPr/>
            <p:nvPr/>
          </p:nvSpPr>
          <p:spPr>
            <a:xfrm>
              <a:off x="2036496" y="1533363"/>
              <a:ext cx="6540" cy="39135"/>
            </a:xfrm>
            <a:custGeom>
              <a:rect b="b" l="l" r="r" t="t"/>
              <a:pathLst>
                <a:path extrusionOk="0" fill="none" h="2190" w="366">
                  <a:moveTo>
                    <a:pt x="0" y="0"/>
                  </a:moveTo>
                  <a:lnTo>
                    <a:pt x="0" y="0"/>
                  </a:lnTo>
                  <a:lnTo>
                    <a:pt x="0" y="365"/>
                  </a:lnTo>
                  <a:lnTo>
                    <a:pt x="0" y="2189"/>
                  </a:lnTo>
                  <a:lnTo>
                    <a:pt x="365" y="2189"/>
                  </a:lnTo>
                  <a:lnTo>
                    <a:pt x="365" y="852"/>
                  </a:lnTo>
                  <a:lnTo>
                    <a:pt x="0" y="85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8"/>
            <p:cNvSpPr/>
            <p:nvPr/>
          </p:nvSpPr>
          <p:spPr>
            <a:xfrm>
              <a:off x="2034316" y="1483381"/>
              <a:ext cx="2198" cy="50000"/>
            </a:xfrm>
            <a:custGeom>
              <a:rect b="b" l="l" r="r" t="t"/>
              <a:pathLst>
                <a:path extrusionOk="0" h="2798" w="123">
                  <a:moveTo>
                    <a:pt x="1" y="0"/>
                  </a:moveTo>
                  <a:lnTo>
                    <a:pt x="1" y="2797"/>
                  </a:lnTo>
                  <a:lnTo>
                    <a:pt x="122" y="2797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8"/>
            <p:cNvSpPr/>
            <p:nvPr/>
          </p:nvSpPr>
          <p:spPr>
            <a:xfrm>
              <a:off x="2034316" y="1483381"/>
              <a:ext cx="2198" cy="50000"/>
            </a:xfrm>
            <a:custGeom>
              <a:rect b="b" l="l" r="r" t="t"/>
              <a:pathLst>
                <a:path extrusionOk="0" fill="none" h="2798" w="123">
                  <a:moveTo>
                    <a:pt x="122" y="0"/>
                  </a:moveTo>
                  <a:lnTo>
                    <a:pt x="122" y="0"/>
                  </a:lnTo>
                  <a:lnTo>
                    <a:pt x="1" y="0"/>
                  </a:lnTo>
                  <a:lnTo>
                    <a:pt x="1" y="2797"/>
                  </a:lnTo>
                  <a:lnTo>
                    <a:pt x="122" y="2797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8"/>
            <p:cNvSpPr/>
            <p:nvPr/>
          </p:nvSpPr>
          <p:spPr>
            <a:xfrm>
              <a:off x="2043018" y="1548571"/>
              <a:ext cx="18" cy="23928"/>
            </a:xfrm>
            <a:custGeom>
              <a:rect b="b" l="l" r="r" t="t"/>
              <a:pathLst>
                <a:path extrusionOk="0" h="1339" w="1">
                  <a:moveTo>
                    <a:pt x="0" y="1"/>
                  </a:moveTo>
                  <a:lnTo>
                    <a:pt x="0" y="1"/>
                  </a:lnTo>
                  <a:lnTo>
                    <a:pt x="0" y="1338"/>
                  </a:lnTo>
                  <a:lnTo>
                    <a:pt x="0" y="13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8"/>
            <p:cNvSpPr/>
            <p:nvPr/>
          </p:nvSpPr>
          <p:spPr>
            <a:xfrm>
              <a:off x="2043018" y="1548571"/>
              <a:ext cx="18" cy="23928"/>
            </a:xfrm>
            <a:custGeom>
              <a:rect b="b" l="l" r="r" t="t"/>
              <a:pathLst>
                <a:path extrusionOk="0" fill="none" h="1339" w="1">
                  <a:moveTo>
                    <a:pt x="0" y="1"/>
                  </a:moveTo>
                  <a:lnTo>
                    <a:pt x="0" y="1"/>
                  </a:lnTo>
                  <a:lnTo>
                    <a:pt x="0" y="1338"/>
                  </a:lnTo>
                  <a:lnTo>
                    <a:pt x="0" y="133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8"/>
            <p:cNvSpPr/>
            <p:nvPr/>
          </p:nvSpPr>
          <p:spPr>
            <a:xfrm>
              <a:off x="2034316" y="1572481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0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365"/>
                  </a:lnTo>
                  <a:lnTo>
                    <a:pt x="487" y="365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8"/>
            <p:cNvSpPr/>
            <p:nvPr/>
          </p:nvSpPr>
          <p:spPr>
            <a:xfrm>
              <a:off x="2034316" y="1572481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1" y="0"/>
                  </a:move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487" y="2554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365"/>
                  </a:lnTo>
                  <a:lnTo>
                    <a:pt x="487" y="365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122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8"/>
            <p:cNvSpPr/>
            <p:nvPr/>
          </p:nvSpPr>
          <p:spPr>
            <a:xfrm>
              <a:off x="2043018" y="1572481"/>
              <a:ext cx="18" cy="6540"/>
            </a:xfrm>
            <a:custGeom>
              <a:rect b="b" l="l" r="r" t="t"/>
              <a:pathLst>
                <a:path extrusionOk="0" h="366" w="1">
                  <a:moveTo>
                    <a:pt x="0" y="0"/>
                  </a:moveTo>
                  <a:lnTo>
                    <a:pt x="0" y="0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8"/>
            <p:cNvSpPr/>
            <p:nvPr/>
          </p:nvSpPr>
          <p:spPr>
            <a:xfrm>
              <a:off x="2043018" y="1572481"/>
              <a:ext cx="18" cy="6540"/>
            </a:xfrm>
            <a:custGeom>
              <a:rect b="b" l="l" r="r" t="t"/>
              <a:pathLst>
                <a:path extrusionOk="0" fill="none" h="366" w="1">
                  <a:moveTo>
                    <a:pt x="0" y="0"/>
                  </a:moveTo>
                  <a:lnTo>
                    <a:pt x="0" y="0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8"/>
            <p:cNvSpPr/>
            <p:nvPr/>
          </p:nvSpPr>
          <p:spPr>
            <a:xfrm>
              <a:off x="2043018" y="1618121"/>
              <a:ext cx="18" cy="47838"/>
            </a:xfrm>
            <a:custGeom>
              <a:rect b="b" l="l" r="r" t="t"/>
              <a:pathLst>
                <a:path extrusionOk="0" h="2677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676"/>
                  </a:lnTo>
                  <a:lnTo>
                    <a:pt x="0" y="26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8"/>
            <p:cNvSpPr/>
            <p:nvPr/>
          </p:nvSpPr>
          <p:spPr>
            <a:xfrm>
              <a:off x="2043018" y="1618121"/>
              <a:ext cx="18" cy="47838"/>
            </a:xfrm>
            <a:custGeom>
              <a:rect b="b" l="l" r="r" t="t"/>
              <a:pathLst>
                <a:path extrusionOk="0" fill="none" h="2677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676"/>
                  </a:lnTo>
                  <a:lnTo>
                    <a:pt x="0" y="26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8"/>
            <p:cNvSpPr/>
            <p:nvPr/>
          </p:nvSpPr>
          <p:spPr>
            <a:xfrm>
              <a:off x="2034316" y="1665941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0"/>
                  </a:moveTo>
                  <a:lnTo>
                    <a:pt x="1" y="2797"/>
                  </a:lnTo>
                  <a:lnTo>
                    <a:pt x="487" y="2797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487" y="24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8"/>
            <p:cNvSpPr/>
            <p:nvPr/>
          </p:nvSpPr>
          <p:spPr>
            <a:xfrm>
              <a:off x="2034316" y="1665941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487" y="0"/>
                  </a:moveTo>
                  <a:lnTo>
                    <a:pt x="487" y="0"/>
                  </a:lnTo>
                  <a:lnTo>
                    <a:pt x="122" y="0"/>
                  </a:lnTo>
                  <a:lnTo>
                    <a:pt x="1" y="0"/>
                  </a:lnTo>
                  <a:lnTo>
                    <a:pt x="1" y="2797"/>
                  </a:lnTo>
                  <a:lnTo>
                    <a:pt x="122" y="2797"/>
                  </a:lnTo>
                  <a:lnTo>
                    <a:pt x="487" y="2797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487" y="243"/>
                  </a:lnTo>
                  <a:lnTo>
                    <a:pt x="4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8"/>
            <p:cNvSpPr/>
            <p:nvPr/>
          </p:nvSpPr>
          <p:spPr>
            <a:xfrm>
              <a:off x="2043018" y="1711581"/>
              <a:ext cx="18" cy="43478"/>
            </a:xfrm>
            <a:custGeom>
              <a:rect b="b" l="l" r="r" t="t"/>
              <a:pathLst>
                <a:path extrusionOk="0" h="2433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8"/>
            <p:cNvSpPr/>
            <p:nvPr/>
          </p:nvSpPr>
          <p:spPr>
            <a:xfrm>
              <a:off x="2043018" y="1711581"/>
              <a:ext cx="18" cy="43478"/>
            </a:xfrm>
            <a:custGeom>
              <a:rect b="b" l="l" r="r" t="t"/>
              <a:pathLst>
                <a:path extrusionOk="0" fill="none" h="2433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8"/>
            <p:cNvSpPr/>
            <p:nvPr/>
          </p:nvSpPr>
          <p:spPr>
            <a:xfrm>
              <a:off x="2043018" y="1711581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8"/>
            <p:cNvSpPr/>
            <p:nvPr/>
          </p:nvSpPr>
          <p:spPr>
            <a:xfrm>
              <a:off x="2043018" y="1711581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8"/>
            <p:cNvSpPr/>
            <p:nvPr/>
          </p:nvSpPr>
          <p:spPr>
            <a:xfrm>
              <a:off x="2034316" y="1755041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8"/>
            <p:cNvSpPr/>
            <p:nvPr/>
          </p:nvSpPr>
          <p:spPr>
            <a:xfrm>
              <a:off x="2034316" y="1755041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1" y="1"/>
                  </a:move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8"/>
            <p:cNvSpPr/>
            <p:nvPr/>
          </p:nvSpPr>
          <p:spPr>
            <a:xfrm>
              <a:off x="2043018" y="1755041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48"/>
            <p:cNvSpPr/>
            <p:nvPr/>
          </p:nvSpPr>
          <p:spPr>
            <a:xfrm>
              <a:off x="2043018" y="1755041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48"/>
            <p:cNvSpPr/>
            <p:nvPr/>
          </p:nvSpPr>
          <p:spPr>
            <a:xfrm>
              <a:off x="2043018" y="1800681"/>
              <a:ext cx="18" cy="45658"/>
            </a:xfrm>
            <a:custGeom>
              <a:rect b="b" l="l" r="r" t="t"/>
              <a:pathLst>
                <a:path extrusionOk="0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8"/>
            <p:cNvSpPr/>
            <p:nvPr/>
          </p:nvSpPr>
          <p:spPr>
            <a:xfrm>
              <a:off x="2043018" y="1800681"/>
              <a:ext cx="18" cy="45658"/>
            </a:xfrm>
            <a:custGeom>
              <a:rect b="b" l="l" r="r" t="t"/>
              <a:pathLst>
                <a:path extrusionOk="0" fill="none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8"/>
            <p:cNvSpPr/>
            <p:nvPr/>
          </p:nvSpPr>
          <p:spPr>
            <a:xfrm>
              <a:off x="2034316" y="1846321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8"/>
            <p:cNvSpPr/>
            <p:nvPr/>
          </p:nvSpPr>
          <p:spPr>
            <a:xfrm>
              <a:off x="2034316" y="1846321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1" y="1"/>
                  </a:move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8"/>
            <p:cNvSpPr/>
            <p:nvPr/>
          </p:nvSpPr>
          <p:spPr>
            <a:xfrm>
              <a:off x="2043018" y="1846321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8"/>
            <p:cNvSpPr/>
            <p:nvPr/>
          </p:nvSpPr>
          <p:spPr>
            <a:xfrm>
              <a:off x="2043018" y="1846321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8"/>
            <p:cNvSpPr/>
            <p:nvPr/>
          </p:nvSpPr>
          <p:spPr>
            <a:xfrm>
              <a:off x="2043018" y="1891961"/>
              <a:ext cx="18" cy="43478"/>
            </a:xfrm>
            <a:custGeom>
              <a:rect b="b" l="l" r="r" t="t"/>
              <a:pathLst>
                <a:path extrusionOk="0" h="2433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8"/>
            <p:cNvSpPr/>
            <p:nvPr/>
          </p:nvSpPr>
          <p:spPr>
            <a:xfrm>
              <a:off x="2043018" y="1891961"/>
              <a:ext cx="18" cy="43478"/>
            </a:xfrm>
            <a:custGeom>
              <a:rect b="b" l="l" r="r" t="t"/>
              <a:pathLst>
                <a:path extrusionOk="0" fill="none" h="2433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48"/>
            <p:cNvSpPr/>
            <p:nvPr/>
          </p:nvSpPr>
          <p:spPr>
            <a:xfrm>
              <a:off x="2043018" y="1891961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8"/>
            <p:cNvSpPr/>
            <p:nvPr/>
          </p:nvSpPr>
          <p:spPr>
            <a:xfrm>
              <a:off x="2043018" y="1891961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8"/>
            <p:cNvSpPr/>
            <p:nvPr/>
          </p:nvSpPr>
          <p:spPr>
            <a:xfrm>
              <a:off x="2034316" y="1935420"/>
              <a:ext cx="8721" cy="50018"/>
            </a:xfrm>
            <a:custGeom>
              <a:rect b="b" l="l" r="r" t="t"/>
              <a:pathLst>
                <a:path extrusionOk="0" h="2799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8"/>
            <p:cNvSpPr/>
            <p:nvPr/>
          </p:nvSpPr>
          <p:spPr>
            <a:xfrm>
              <a:off x="2034316" y="1935420"/>
              <a:ext cx="8721" cy="50018"/>
            </a:xfrm>
            <a:custGeom>
              <a:rect b="b" l="l" r="r" t="t"/>
              <a:pathLst>
                <a:path extrusionOk="0" fill="none" h="2799" w="488">
                  <a:moveTo>
                    <a:pt x="1" y="1"/>
                  </a:move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8"/>
            <p:cNvSpPr/>
            <p:nvPr/>
          </p:nvSpPr>
          <p:spPr>
            <a:xfrm>
              <a:off x="2043018" y="1935420"/>
              <a:ext cx="18" cy="4378"/>
            </a:xfrm>
            <a:custGeom>
              <a:rect b="b" l="l" r="r" t="t"/>
              <a:pathLst>
                <a:path extrusionOk="0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48"/>
            <p:cNvSpPr/>
            <p:nvPr/>
          </p:nvSpPr>
          <p:spPr>
            <a:xfrm>
              <a:off x="2043018" y="1935420"/>
              <a:ext cx="18" cy="4378"/>
            </a:xfrm>
            <a:custGeom>
              <a:rect b="b" l="l" r="r" t="t"/>
              <a:pathLst>
                <a:path extrusionOk="0" fill="none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48"/>
            <p:cNvSpPr/>
            <p:nvPr/>
          </p:nvSpPr>
          <p:spPr>
            <a:xfrm>
              <a:off x="2043018" y="1981060"/>
              <a:ext cx="18" cy="47838"/>
            </a:xfrm>
            <a:custGeom>
              <a:rect b="b" l="l" r="r" t="t"/>
              <a:pathLst>
                <a:path extrusionOk="0" h="2677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677"/>
                  </a:lnTo>
                  <a:lnTo>
                    <a:pt x="0" y="26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8"/>
            <p:cNvSpPr/>
            <p:nvPr/>
          </p:nvSpPr>
          <p:spPr>
            <a:xfrm>
              <a:off x="2043018" y="1981060"/>
              <a:ext cx="18" cy="47838"/>
            </a:xfrm>
            <a:custGeom>
              <a:rect b="b" l="l" r="r" t="t"/>
              <a:pathLst>
                <a:path extrusionOk="0" fill="none" h="2677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677"/>
                  </a:lnTo>
                  <a:lnTo>
                    <a:pt x="0" y="26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8"/>
            <p:cNvSpPr/>
            <p:nvPr/>
          </p:nvSpPr>
          <p:spPr>
            <a:xfrm>
              <a:off x="2034316" y="2028881"/>
              <a:ext cx="8721" cy="47838"/>
            </a:xfrm>
            <a:custGeom>
              <a:rect b="b" l="l" r="r" t="t"/>
              <a:pathLst>
                <a:path extrusionOk="0" h="2677" w="488">
                  <a:moveTo>
                    <a:pt x="1" y="1"/>
                  </a:moveTo>
                  <a:lnTo>
                    <a:pt x="1" y="2676"/>
                  </a:lnTo>
                  <a:lnTo>
                    <a:pt x="487" y="2676"/>
                  </a:lnTo>
                  <a:lnTo>
                    <a:pt x="487" y="2433"/>
                  </a:lnTo>
                  <a:lnTo>
                    <a:pt x="244" y="2433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48"/>
            <p:cNvSpPr/>
            <p:nvPr/>
          </p:nvSpPr>
          <p:spPr>
            <a:xfrm>
              <a:off x="2034316" y="2028881"/>
              <a:ext cx="8721" cy="47838"/>
            </a:xfrm>
            <a:custGeom>
              <a:rect b="b" l="l" r="r" t="t"/>
              <a:pathLst>
                <a:path extrusionOk="0" fill="none" h="2677" w="488">
                  <a:moveTo>
                    <a:pt x="487" y="1"/>
                  </a:move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2676"/>
                  </a:lnTo>
                  <a:lnTo>
                    <a:pt x="1" y="2676"/>
                  </a:lnTo>
                  <a:lnTo>
                    <a:pt x="122" y="2676"/>
                  </a:lnTo>
                  <a:lnTo>
                    <a:pt x="487" y="2676"/>
                  </a:lnTo>
                  <a:lnTo>
                    <a:pt x="487" y="2433"/>
                  </a:lnTo>
                  <a:lnTo>
                    <a:pt x="244" y="2433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48"/>
            <p:cNvSpPr/>
            <p:nvPr/>
          </p:nvSpPr>
          <p:spPr>
            <a:xfrm>
              <a:off x="2043018" y="2072340"/>
              <a:ext cx="18" cy="45658"/>
            </a:xfrm>
            <a:custGeom>
              <a:rect b="b" l="l" r="r" t="t"/>
              <a:pathLst>
                <a:path extrusionOk="0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48"/>
            <p:cNvSpPr/>
            <p:nvPr/>
          </p:nvSpPr>
          <p:spPr>
            <a:xfrm>
              <a:off x="2043018" y="2072340"/>
              <a:ext cx="18" cy="45658"/>
            </a:xfrm>
            <a:custGeom>
              <a:rect b="b" l="l" r="r" t="t"/>
              <a:pathLst>
                <a:path extrusionOk="0" fill="none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48"/>
            <p:cNvSpPr/>
            <p:nvPr/>
          </p:nvSpPr>
          <p:spPr>
            <a:xfrm>
              <a:off x="2043018" y="2072340"/>
              <a:ext cx="18" cy="4378"/>
            </a:xfrm>
            <a:custGeom>
              <a:rect b="b" l="l" r="r" t="t"/>
              <a:pathLst>
                <a:path extrusionOk="0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48"/>
            <p:cNvSpPr/>
            <p:nvPr/>
          </p:nvSpPr>
          <p:spPr>
            <a:xfrm>
              <a:off x="2043018" y="2072340"/>
              <a:ext cx="18" cy="4378"/>
            </a:xfrm>
            <a:custGeom>
              <a:rect b="b" l="l" r="r" t="t"/>
              <a:pathLst>
                <a:path extrusionOk="0" fill="none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48"/>
            <p:cNvSpPr/>
            <p:nvPr/>
          </p:nvSpPr>
          <p:spPr>
            <a:xfrm>
              <a:off x="2034316" y="2117980"/>
              <a:ext cx="8721" cy="50018"/>
            </a:xfrm>
            <a:custGeom>
              <a:rect b="b" l="l" r="r" t="t"/>
              <a:pathLst>
                <a:path extrusionOk="0" h="2799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48"/>
            <p:cNvSpPr/>
            <p:nvPr/>
          </p:nvSpPr>
          <p:spPr>
            <a:xfrm>
              <a:off x="2034316" y="2117980"/>
              <a:ext cx="8721" cy="50018"/>
            </a:xfrm>
            <a:custGeom>
              <a:rect b="b" l="l" r="r" t="t"/>
              <a:pathLst>
                <a:path extrusionOk="0" fill="none" h="2799" w="488">
                  <a:moveTo>
                    <a:pt x="1" y="1"/>
                  </a:move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48"/>
            <p:cNvSpPr/>
            <p:nvPr/>
          </p:nvSpPr>
          <p:spPr>
            <a:xfrm>
              <a:off x="2043018" y="2117980"/>
              <a:ext cx="18" cy="4378"/>
            </a:xfrm>
            <a:custGeom>
              <a:rect b="b" l="l" r="r" t="t"/>
              <a:pathLst>
                <a:path extrusionOk="0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48"/>
            <p:cNvSpPr/>
            <p:nvPr/>
          </p:nvSpPr>
          <p:spPr>
            <a:xfrm>
              <a:off x="2043018" y="2117980"/>
              <a:ext cx="18" cy="4378"/>
            </a:xfrm>
            <a:custGeom>
              <a:rect b="b" l="l" r="r" t="t"/>
              <a:pathLst>
                <a:path extrusionOk="0" fill="none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48"/>
            <p:cNvSpPr/>
            <p:nvPr/>
          </p:nvSpPr>
          <p:spPr>
            <a:xfrm>
              <a:off x="2043018" y="2163620"/>
              <a:ext cx="18" cy="45658"/>
            </a:xfrm>
            <a:custGeom>
              <a:rect b="b" l="l" r="r" t="t"/>
              <a:pathLst>
                <a:path extrusionOk="0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8"/>
            <p:cNvSpPr/>
            <p:nvPr/>
          </p:nvSpPr>
          <p:spPr>
            <a:xfrm>
              <a:off x="2043018" y="2163620"/>
              <a:ext cx="18" cy="45658"/>
            </a:xfrm>
            <a:custGeom>
              <a:rect b="b" l="l" r="r" t="t"/>
              <a:pathLst>
                <a:path extrusionOk="0" fill="none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48"/>
            <p:cNvSpPr/>
            <p:nvPr/>
          </p:nvSpPr>
          <p:spPr>
            <a:xfrm>
              <a:off x="2034316" y="2209260"/>
              <a:ext cx="8721" cy="50018"/>
            </a:xfrm>
            <a:custGeom>
              <a:rect b="b" l="l" r="r" t="t"/>
              <a:pathLst>
                <a:path extrusionOk="0" h="2799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48"/>
            <p:cNvSpPr/>
            <p:nvPr/>
          </p:nvSpPr>
          <p:spPr>
            <a:xfrm>
              <a:off x="2034316" y="2209260"/>
              <a:ext cx="8721" cy="50018"/>
            </a:xfrm>
            <a:custGeom>
              <a:rect b="b" l="l" r="r" t="t"/>
              <a:pathLst>
                <a:path extrusionOk="0" fill="none" h="2799" w="488">
                  <a:moveTo>
                    <a:pt x="487" y="1"/>
                  </a:move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8"/>
            <p:cNvSpPr/>
            <p:nvPr/>
          </p:nvSpPr>
          <p:spPr>
            <a:xfrm>
              <a:off x="2043018" y="2254900"/>
              <a:ext cx="18" cy="43496"/>
            </a:xfrm>
            <a:custGeom>
              <a:rect b="b" l="l" r="r" t="t"/>
              <a:pathLst>
                <a:path extrusionOk="0" h="243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8"/>
            <p:cNvSpPr/>
            <p:nvPr/>
          </p:nvSpPr>
          <p:spPr>
            <a:xfrm>
              <a:off x="2043018" y="2254900"/>
              <a:ext cx="18" cy="43496"/>
            </a:xfrm>
            <a:custGeom>
              <a:rect b="b" l="l" r="r" t="t"/>
              <a:pathLst>
                <a:path extrusionOk="0" fill="none" h="243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8"/>
            <p:cNvSpPr/>
            <p:nvPr/>
          </p:nvSpPr>
          <p:spPr>
            <a:xfrm>
              <a:off x="2043018" y="2254900"/>
              <a:ext cx="18" cy="4378"/>
            </a:xfrm>
            <a:custGeom>
              <a:rect b="b" l="l" r="r" t="t"/>
              <a:pathLst>
                <a:path extrusionOk="0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8"/>
            <p:cNvSpPr/>
            <p:nvPr/>
          </p:nvSpPr>
          <p:spPr>
            <a:xfrm>
              <a:off x="2043018" y="2254900"/>
              <a:ext cx="18" cy="4378"/>
            </a:xfrm>
            <a:custGeom>
              <a:rect b="b" l="l" r="r" t="t"/>
              <a:pathLst>
                <a:path extrusionOk="0" fill="none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8"/>
            <p:cNvSpPr/>
            <p:nvPr/>
          </p:nvSpPr>
          <p:spPr>
            <a:xfrm>
              <a:off x="2034316" y="2298378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0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8"/>
            <p:cNvSpPr/>
            <p:nvPr/>
          </p:nvSpPr>
          <p:spPr>
            <a:xfrm>
              <a:off x="2034316" y="2298378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1" y="0"/>
                  </a:move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487" y="2554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122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8"/>
            <p:cNvSpPr/>
            <p:nvPr/>
          </p:nvSpPr>
          <p:spPr>
            <a:xfrm>
              <a:off x="2043018" y="2298378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8"/>
            <p:cNvSpPr/>
            <p:nvPr/>
          </p:nvSpPr>
          <p:spPr>
            <a:xfrm>
              <a:off x="2043018" y="2298378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2043018" y="2344018"/>
              <a:ext cx="18" cy="47820"/>
            </a:xfrm>
            <a:custGeom>
              <a:rect b="b" l="l" r="r" t="t"/>
              <a:pathLst>
                <a:path extrusionOk="0" h="2676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676"/>
                  </a:lnTo>
                  <a:lnTo>
                    <a:pt x="0" y="26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2043018" y="2344018"/>
              <a:ext cx="18" cy="47820"/>
            </a:xfrm>
            <a:custGeom>
              <a:rect b="b" l="l" r="r" t="t"/>
              <a:pathLst>
                <a:path extrusionOk="0" fill="none" h="2676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676"/>
                  </a:lnTo>
                  <a:lnTo>
                    <a:pt x="0" y="26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2034316" y="2391820"/>
              <a:ext cx="8721" cy="50018"/>
            </a:xfrm>
            <a:custGeom>
              <a:rect b="b" l="l" r="r" t="t"/>
              <a:pathLst>
                <a:path extrusionOk="0" h="2799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2034316" y="2391820"/>
              <a:ext cx="8721" cy="50018"/>
            </a:xfrm>
            <a:custGeom>
              <a:rect b="b" l="l" r="r" t="t"/>
              <a:pathLst>
                <a:path extrusionOk="0" fill="none" h="2799" w="488">
                  <a:moveTo>
                    <a:pt x="487" y="1"/>
                  </a:move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2043018" y="2437460"/>
              <a:ext cx="18" cy="43496"/>
            </a:xfrm>
            <a:custGeom>
              <a:rect b="b" l="l" r="r" t="t"/>
              <a:pathLst>
                <a:path extrusionOk="0" h="243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2043018" y="2437460"/>
              <a:ext cx="18" cy="43496"/>
            </a:xfrm>
            <a:custGeom>
              <a:rect b="b" l="l" r="r" t="t"/>
              <a:pathLst>
                <a:path extrusionOk="0" fill="none" h="243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2043018" y="2437460"/>
              <a:ext cx="18" cy="4378"/>
            </a:xfrm>
            <a:custGeom>
              <a:rect b="b" l="l" r="r" t="t"/>
              <a:pathLst>
                <a:path extrusionOk="0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2043018" y="2437460"/>
              <a:ext cx="18" cy="4378"/>
            </a:xfrm>
            <a:custGeom>
              <a:rect b="b" l="l" r="r" t="t"/>
              <a:pathLst>
                <a:path extrusionOk="0" fill="none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2034316" y="2480938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0"/>
                  </a:moveTo>
                  <a:lnTo>
                    <a:pt x="1" y="1581"/>
                  </a:lnTo>
                  <a:lnTo>
                    <a:pt x="1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2034316" y="2480938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1" y="0"/>
                  </a:moveTo>
                  <a:lnTo>
                    <a:pt x="1" y="1581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487" y="2554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122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2043018" y="2480938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2043018" y="2480938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2043018" y="2526578"/>
              <a:ext cx="18" cy="45658"/>
            </a:xfrm>
            <a:custGeom>
              <a:rect b="b" l="l" r="r" t="t"/>
              <a:pathLst>
                <a:path extrusionOk="0" h="2555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554"/>
                  </a:lnTo>
                  <a:lnTo>
                    <a:pt x="0" y="25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2043018" y="2526578"/>
              <a:ext cx="18" cy="45658"/>
            </a:xfrm>
            <a:custGeom>
              <a:rect b="b" l="l" r="r" t="t"/>
              <a:pathLst>
                <a:path extrusionOk="0" fill="none" h="2555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554"/>
                  </a:lnTo>
                  <a:lnTo>
                    <a:pt x="0" y="255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1982153" y="2572218"/>
              <a:ext cx="60883" cy="43478"/>
            </a:xfrm>
            <a:custGeom>
              <a:rect b="b" l="l" r="r" t="t"/>
              <a:pathLst>
                <a:path extrusionOk="0" h="2433" w="3407">
                  <a:moveTo>
                    <a:pt x="2920" y="0"/>
                  </a:moveTo>
                  <a:lnTo>
                    <a:pt x="2920" y="122"/>
                  </a:lnTo>
                  <a:lnTo>
                    <a:pt x="1" y="122"/>
                  </a:lnTo>
                  <a:lnTo>
                    <a:pt x="1" y="2433"/>
                  </a:lnTo>
                  <a:lnTo>
                    <a:pt x="122" y="2433"/>
                  </a:lnTo>
                  <a:lnTo>
                    <a:pt x="122" y="365"/>
                  </a:lnTo>
                  <a:lnTo>
                    <a:pt x="3163" y="365"/>
                  </a:lnTo>
                  <a:lnTo>
                    <a:pt x="3163" y="244"/>
                  </a:lnTo>
                  <a:lnTo>
                    <a:pt x="3406" y="244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1982153" y="2572218"/>
              <a:ext cx="60883" cy="43478"/>
            </a:xfrm>
            <a:custGeom>
              <a:rect b="b" l="l" r="r" t="t"/>
              <a:pathLst>
                <a:path extrusionOk="0" fill="none" h="2433" w="3407">
                  <a:moveTo>
                    <a:pt x="2920" y="0"/>
                  </a:moveTo>
                  <a:lnTo>
                    <a:pt x="2920" y="122"/>
                  </a:lnTo>
                  <a:lnTo>
                    <a:pt x="1" y="122"/>
                  </a:lnTo>
                  <a:lnTo>
                    <a:pt x="1" y="2433"/>
                  </a:lnTo>
                  <a:lnTo>
                    <a:pt x="122" y="2433"/>
                  </a:lnTo>
                  <a:lnTo>
                    <a:pt x="122" y="365"/>
                  </a:lnTo>
                  <a:lnTo>
                    <a:pt x="3163" y="365"/>
                  </a:lnTo>
                  <a:lnTo>
                    <a:pt x="3163" y="244"/>
                  </a:lnTo>
                  <a:lnTo>
                    <a:pt x="3406" y="244"/>
                  </a:lnTo>
                  <a:lnTo>
                    <a:pt x="3406" y="0"/>
                  </a:lnTo>
                  <a:lnTo>
                    <a:pt x="3406" y="0"/>
                  </a:lnTo>
                  <a:lnTo>
                    <a:pt x="3406" y="0"/>
                  </a:lnTo>
                  <a:lnTo>
                    <a:pt x="3406" y="0"/>
                  </a:lnTo>
                  <a:lnTo>
                    <a:pt x="3041" y="0"/>
                  </a:lnTo>
                  <a:lnTo>
                    <a:pt x="292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2043018" y="2572218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2043018" y="2572218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8"/>
            <p:cNvSpPr/>
            <p:nvPr/>
          </p:nvSpPr>
          <p:spPr>
            <a:xfrm>
              <a:off x="1938693" y="2578740"/>
              <a:ext cx="102163" cy="82595"/>
            </a:xfrm>
            <a:custGeom>
              <a:rect b="b" l="l" r="r" t="t"/>
              <a:pathLst>
                <a:path extrusionOk="0" h="4622" w="5717">
                  <a:moveTo>
                    <a:pt x="0" y="0"/>
                  </a:moveTo>
                  <a:lnTo>
                    <a:pt x="0" y="2068"/>
                  </a:lnTo>
                  <a:lnTo>
                    <a:pt x="2190" y="2068"/>
                  </a:lnTo>
                  <a:lnTo>
                    <a:pt x="2190" y="0"/>
                  </a:lnTo>
                  <a:close/>
                  <a:moveTo>
                    <a:pt x="0" y="2311"/>
                  </a:moveTo>
                  <a:lnTo>
                    <a:pt x="0" y="4622"/>
                  </a:lnTo>
                  <a:lnTo>
                    <a:pt x="5717" y="4622"/>
                  </a:lnTo>
                  <a:lnTo>
                    <a:pt x="5717" y="2311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8"/>
            <p:cNvSpPr/>
            <p:nvPr/>
          </p:nvSpPr>
          <p:spPr>
            <a:xfrm>
              <a:off x="1938693" y="2620020"/>
              <a:ext cx="102163" cy="41315"/>
            </a:xfrm>
            <a:custGeom>
              <a:rect b="b" l="l" r="r" t="t"/>
              <a:pathLst>
                <a:path extrusionOk="0" fill="none" h="2312" w="5717">
                  <a:moveTo>
                    <a:pt x="5717" y="1"/>
                  </a:moveTo>
                  <a:lnTo>
                    <a:pt x="0" y="1"/>
                  </a:lnTo>
                  <a:lnTo>
                    <a:pt x="0" y="2312"/>
                  </a:lnTo>
                  <a:lnTo>
                    <a:pt x="2433" y="2312"/>
                  </a:lnTo>
                  <a:lnTo>
                    <a:pt x="5717" y="2312"/>
                  </a:lnTo>
                  <a:lnTo>
                    <a:pt x="571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1938693" y="2578740"/>
              <a:ext cx="39135" cy="36955"/>
            </a:xfrm>
            <a:custGeom>
              <a:rect b="b" l="l" r="r" t="t"/>
              <a:pathLst>
                <a:path extrusionOk="0" fill="none" h="2068" w="2190">
                  <a:moveTo>
                    <a:pt x="0" y="0"/>
                  </a:moveTo>
                  <a:lnTo>
                    <a:pt x="0" y="2068"/>
                  </a:lnTo>
                  <a:lnTo>
                    <a:pt x="2190" y="2068"/>
                  </a:lnTo>
                  <a:lnTo>
                    <a:pt x="219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1984333" y="2665660"/>
              <a:ext cx="58703" cy="41315"/>
            </a:xfrm>
            <a:custGeom>
              <a:rect b="b" l="l" r="r" t="t"/>
              <a:pathLst>
                <a:path extrusionOk="0" h="2312" w="3285">
                  <a:moveTo>
                    <a:pt x="0" y="1"/>
                  </a:moveTo>
                  <a:lnTo>
                    <a:pt x="0" y="2312"/>
                  </a:lnTo>
                  <a:lnTo>
                    <a:pt x="3284" y="2312"/>
                  </a:lnTo>
                  <a:lnTo>
                    <a:pt x="3284" y="1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1984333" y="2665660"/>
              <a:ext cx="58703" cy="41315"/>
            </a:xfrm>
            <a:custGeom>
              <a:rect b="b" l="l" r="r" t="t"/>
              <a:pathLst>
                <a:path extrusionOk="0" fill="none" h="2312" w="3285">
                  <a:moveTo>
                    <a:pt x="3284" y="1"/>
                  </a:moveTo>
                  <a:lnTo>
                    <a:pt x="0" y="1"/>
                  </a:lnTo>
                  <a:lnTo>
                    <a:pt x="0" y="2312"/>
                  </a:lnTo>
                  <a:lnTo>
                    <a:pt x="3284" y="2312"/>
                  </a:lnTo>
                  <a:lnTo>
                    <a:pt x="328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1982153" y="2665660"/>
              <a:ext cx="2198" cy="41315"/>
            </a:xfrm>
            <a:custGeom>
              <a:rect b="b" l="l" r="r" t="t"/>
              <a:pathLst>
                <a:path extrusionOk="0" h="2312" w="123">
                  <a:moveTo>
                    <a:pt x="1" y="1"/>
                  </a:moveTo>
                  <a:lnTo>
                    <a:pt x="1" y="2312"/>
                  </a:lnTo>
                  <a:lnTo>
                    <a:pt x="122" y="2312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8"/>
            <p:cNvSpPr/>
            <p:nvPr/>
          </p:nvSpPr>
          <p:spPr>
            <a:xfrm>
              <a:off x="1982153" y="2665660"/>
              <a:ext cx="60883" cy="41315"/>
            </a:xfrm>
            <a:custGeom>
              <a:rect b="b" l="l" r="r" t="t"/>
              <a:pathLst>
                <a:path extrusionOk="0" fill="none" h="2312" w="3407">
                  <a:moveTo>
                    <a:pt x="3406" y="1"/>
                  </a:moveTo>
                  <a:lnTo>
                    <a:pt x="3406" y="1"/>
                  </a:lnTo>
                  <a:lnTo>
                    <a:pt x="1" y="1"/>
                  </a:lnTo>
                  <a:lnTo>
                    <a:pt x="1" y="2312"/>
                  </a:lnTo>
                  <a:lnTo>
                    <a:pt x="3406" y="2312"/>
                  </a:lnTo>
                  <a:lnTo>
                    <a:pt x="3406" y="2312"/>
                  </a:lnTo>
                  <a:lnTo>
                    <a:pt x="122" y="2312"/>
                  </a:lnTo>
                  <a:lnTo>
                    <a:pt x="122" y="1"/>
                  </a:lnTo>
                  <a:lnTo>
                    <a:pt x="340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8"/>
            <p:cNvSpPr/>
            <p:nvPr/>
          </p:nvSpPr>
          <p:spPr>
            <a:xfrm>
              <a:off x="1938693" y="2665660"/>
              <a:ext cx="104343" cy="132595"/>
            </a:xfrm>
            <a:custGeom>
              <a:rect b="b" l="l" r="r" t="t"/>
              <a:pathLst>
                <a:path extrusionOk="0" h="7420" w="5839">
                  <a:moveTo>
                    <a:pt x="0" y="1"/>
                  </a:moveTo>
                  <a:lnTo>
                    <a:pt x="0" y="2312"/>
                  </a:lnTo>
                  <a:lnTo>
                    <a:pt x="2190" y="2312"/>
                  </a:lnTo>
                  <a:lnTo>
                    <a:pt x="2190" y="1"/>
                  </a:lnTo>
                  <a:close/>
                  <a:moveTo>
                    <a:pt x="0" y="2555"/>
                  </a:moveTo>
                  <a:lnTo>
                    <a:pt x="0" y="4866"/>
                  </a:lnTo>
                  <a:lnTo>
                    <a:pt x="5717" y="4866"/>
                  </a:lnTo>
                  <a:lnTo>
                    <a:pt x="5717" y="2555"/>
                  </a:lnTo>
                  <a:close/>
                  <a:moveTo>
                    <a:pt x="2554" y="5109"/>
                  </a:moveTo>
                  <a:lnTo>
                    <a:pt x="2554" y="7420"/>
                  </a:lnTo>
                  <a:lnTo>
                    <a:pt x="5838" y="7420"/>
                  </a:lnTo>
                  <a:lnTo>
                    <a:pt x="5838" y="5109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8"/>
            <p:cNvSpPr/>
            <p:nvPr/>
          </p:nvSpPr>
          <p:spPr>
            <a:xfrm>
              <a:off x="1984333" y="2756940"/>
              <a:ext cx="58703" cy="41315"/>
            </a:xfrm>
            <a:custGeom>
              <a:rect b="b" l="l" r="r" t="t"/>
              <a:pathLst>
                <a:path extrusionOk="0" fill="none" h="2312" w="3285">
                  <a:moveTo>
                    <a:pt x="3284" y="1"/>
                  </a:moveTo>
                  <a:lnTo>
                    <a:pt x="0" y="1"/>
                  </a:lnTo>
                  <a:lnTo>
                    <a:pt x="0" y="2312"/>
                  </a:lnTo>
                  <a:lnTo>
                    <a:pt x="3284" y="2312"/>
                  </a:lnTo>
                  <a:lnTo>
                    <a:pt x="328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8"/>
            <p:cNvSpPr/>
            <p:nvPr/>
          </p:nvSpPr>
          <p:spPr>
            <a:xfrm>
              <a:off x="1938693" y="2711300"/>
              <a:ext cx="102163" cy="41315"/>
            </a:xfrm>
            <a:custGeom>
              <a:rect b="b" l="l" r="r" t="t"/>
              <a:pathLst>
                <a:path extrusionOk="0" fill="none" h="2312" w="5717">
                  <a:moveTo>
                    <a:pt x="5717" y="1"/>
                  </a:moveTo>
                  <a:lnTo>
                    <a:pt x="0" y="1"/>
                  </a:lnTo>
                  <a:lnTo>
                    <a:pt x="0" y="2312"/>
                  </a:lnTo>
                  <a:lnTo>
                    <a:pt x="5717" y="2312"/>
                  </a:lnTo>
                  <a:lnTo>
                    <a:pt x="571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8"/>
            <p:cNvSpPr/>
            <p:nvPr/>
          </p:nvSpPr>
          <p:spPr>
            <a:xfrm>
              <a:off x="1938693" y="2665660"/>
              <a:ext cx="39135" cy="41315"/>
            </a:xfrm>
            <a:custGeom>
              <a:rect b="b" l="l" r="r" t="t"/>
              <a:pathLst>
                <a:path extrusionOk="0" fill="none" h="2312" w="2190">
                  <a:moveTo>
                    <a:pt x="2190" y="1"/>
                  </a:moveTo>
                  <a:lnTo>
                    <a:pt x="0" y="1"/>
                  </a:lnTo>
                  <a:lnTo>
                    <a:pt x="0" y="2312"/>
                  </a:lnTo>
                  <a:lnTo>
                    <a:pt x="2190" y="2312"/>
                  </a:lnTo>
                  <a:lnTo>
                    <a:pt x="219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8"/>
            <p:cNvSpPr/>
            <p:nvPr/>
          </p:nvSpPr>
          <p:spPr>
            <a:xfrm>
              <a:off x="1982153" y="2756940"/>
              <a:ext cx="2198" cy="41315"/>
            </a:xfrm>
            <a:custGeom>
              <a:rect b="b" l="l" r="r" t="t"/>
              <a:pathLst>
                <a:path extrusionOk="0" h="2312" w="123">
                  <a:moveTo>
                    <a:pt x="1" y="1"/>
                  </a:moveTo>
                  <a:lnTo>
                    <a:pt x="1" y="2312"/>
                  </a:lnTo>
                  <a:lnTo>
                    <a:pt x="122" y="2312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8"/>
            <p:cNvSpPr/>
            <p:nvPr/>
          </p:nvSpPr>
          <p:spPr>
            <a:xfrm>
              <a:off x="1982153" y="2756940"/>
              <a:ext cx="60883" cy="41315"/>
            </a:xfrm>
            <a:custGeom>
              <a:rect b="b" l="l" r="r" t="t"/>
              <a:pathLst>
                <a:path extrusionOk="0" fill="none" h="2312" w="3407">
                  <a:moveTo>
                    <a:pt x="3406" y="1"/>
                  </a:moveTo>
                  <a:lnTo>
                    <a:pt x="1" y="1"/>
                  </a:lnTo>
                  <a:lnTo>
                    <a:pt x="1" y="2312"/>
                  </a:lnTo>
                  <a:lnTo>
                    <a:pt x="122" y="2312"/>
                  </a:lnTo>
                  <a:lnTo>
                    <a:pt x="122" y="1"/>
                  </a:lnTo>
                  <a:lnTo>
                    <a:pt x="3406" y="1"/>
                  </a:lnTo>
                  <a:lnTo>
                    <a:pt x="340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8"/>
            <p:cNvSpPr/>
            <p:nvPr/>
          </p:nvSpPr>
          <p:spPr>
            <a:xfrm>
              <a:off x="1938693" y="2756940"/>
              <a:ext cx="102163" cy="86955"/>
            </a:xfrm>
            <a:custGeom>
              <a:rect b="b" l="l" r="r" t="t"/>
              <a:pathLst>
                <a:path extrusionOk="0" h="4866" w="5717">
                  <a:moveTo>
                    <a:pt x="0" y="1"/>
                  </a:moveTo>
                  <a:lnTo>
                    <a:pt x="0" y="2312"/>
                  </a:lnTo>
                  <a:lnTo>
                    <a:pt x="2190" y="2312"/>
                  </a:lnTo>
                  <a:lnTo>
                    <a:pt x="2190" y="1"/>
                  </a:lnTo>
                  <a:close/>
                  <a:moveTo>
                    <a:pt x="0" y="2555"/>
                  </a:moveTo>
                  <a:lnTo>
                    <a:pt x="0" y="4866"/>
                  </a:lnTo>
                  <a:lnTo>
                    <a:pt x="5717" y="4866"/>
                  </a:lnTo>
                  <a:lnTo>
                    <a:pt x="5717" y="2555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8"/>
            <p:cNvSpPr/>
            <p:nvPr/>
          </p:nvSpPr>
          <p:spPr>
            <a:xfrm>
              <a:off x="1938693" y="2802580"/>
              <a:ext cx="102163" cy="41315"/>
            </a:xfrm>
            <a:custGeom>
              <a:rect b="b" l="l" r="r" t="t"/>
              <a:pathLst>
                <a:path extrusionOk="0" fill="none" h="2312" w="5717">
                  <a:moveTo>
                    <a:pt x="5717" y="1"/>
                  </a:moveTo>
                  <a:lnTo>
                    <a:pt x="0" y="1"/>
                  </a:lnTo>
                  <a:lnTo>
                    <a:pt x="0" y="2312"/>
                  </a:lnTo>
                  <a:lnTo>
                    <a:pt x="2433" y="2312"/>
                  </a:lnTo>
                  <a:lnTo>
                    <a:pt x="5717" y="2312"/>
                  </a:lnTo>
                  <a:lnTo>
                    <a:pt x="571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8"/>
            <p:cNvSpPr/>
            <p:nvPr/>
          </p:nvSpPr>
          <p:spPr>
            <a:xfrm>
              <a:off x="1938693" y="2756940"/>
              <a:ext cx="39135" cy="41315"/>
            </a:xfrm>
            <a:custGeom>
              <a:rect b="b" l="l" r="r" t="t"/>
              <a:pathLst>
                <a:path extrusionOk="0" fill="none" h="2312" w="2190">
                  <a:moveTo>
                    <a:pt x="2190" y="1"/>
                  </a:moveTo>
                  <a:lnTo>
                    <a:pt x="0" y="1"/>
                  </a:lnTo>
                  <a:lnTo>
                    <a:pt x="0" y="2312"/>
                  </a:lnTo>
                  <a:lnTo>
                    <a:pt x="2190" y="2312"/>
                  </a:lnTo>
                  <a:lnTo>
                    <a:pt x="219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8"/>
            <p:cNvSpPr/>
            <p:nvPr/>
          </p:nvSpPr>
          <p:spPr>
            <a:xfrm>
              <a:off x="1984333" y="2848238"/>
              <a:ext cx="58703" cy="39135"/>
            </a:xfrm>
            <a:custGeom>
              <a:rect b="b" l="l" r="r" t="t"/>
              <a:pathLst>
                <a:path extrusionOk="0" h="2190" w="3285">
                  <a:moveTo>
                    <a:pt x="0" y="0"/>
                  </a:moveTo>
                  <a:lnTo>
                    <a:pt x="0" y="2189"/>
                  </a:lnTo>
                  <a:lnTo>
                    <a:pt x="3284" y="2189"/>
                  </a:lnTo>
                  <a:lnTo>
                    <a:pt x="3284" y="0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8"/>
            <p:cNvSpPr/>
            <p:nvPr/>
          </p:nvSpPr>
          <p:spPr>
            <a:xfrm>
              <a:off x="1984333" y="2848238"/>
              <a:ext cx="58703" cy="39135"/>
            </a:xfrm>
            <a:custGeom>
              <a:rect b="b" l="l" r="r" t="t"/>
              <a:pathLst>
                <a:path extrusionOk="0" fill="none" h="2190" w="3285">
                  <a:moveTo>
                    <a:pt x="3284" y="0"/>
                  </a:moveTo>
                  <a:lnTo>
                    <a:pt x="0" y="0"/>
                  </a:lnTo>
                  <a:lnTo>
                    <a:pt x="0" y="2189"/>
                  </a:lnTo>
                  <a:lnTo>
                    <a:pt x="3284" y="2189"/>
                  </a:lnTo>
                  <a:lnTo>
                    <a:pt x="328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8"/>
            <p:cNvSpPr/>
            <p:nvPr/>
          </p:nvSpPr>
          <p:spPr>
            <a:xfrm>
              <a:off x="1982153" y="2848238"/>
              <a:ext cx="60883" cy="41298"/>
            </a:xfrm>
            <a:custGeom>
              <a:rect b="b" l="l" r="r" t="t"/>
              <a:pathLst>
                <a:path extrusionOk="0" h="2311" w="3407">
                  <a:moveTo>
                    <a:pt x="1" y="0"/>
                  </a:moveTo>
                  <a:lnTo>
                    <a:pt x="1" y="2311"/>
                  </a:lnTo>
                  <a:lnTo>
                    <a:pt x="3406" y="2311"/>
                  </a:lnTo>
                  <a:lnTo>
                    <a:pt x="3406" y="2189"/>
                  </a:lnTo>
                  <a:lnTo>
                    <a:pt x="122" y="2189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8"/>
            <p:cNvSpPr/>
            <p:nvPr/>
          </p:nvSpPr>
          <p:spPr>
            <a:xfrm>
              <a:off x="1982153" y="2848238"/>
              <a:ext cx="60883" cy="41298"/>
            </a:xfrm>
            <a:custGeom>
              <a:rect b="b" l="l" r="r" t="t"/>
              <a:pathLst>
                <a:path extrusionOk="0" fill="none" h="2311" w="3407">
                  <a:moveTo>
                    <a:pt x="3406" y="0"/>
                  </a:moveTo>
                  <a:lnTo>
                    <a:pt x="3406" y="0"/>
                  </a:lnTo>
                  <a:lnTo>
                    <a:pt x="1" y="0"/>
                  </a:lnTo>
                  <a:lnTo>
                    <a:pt x="1" y="2311"/>
                  </a:lnTo>
                  <a:lnTo>
                    <a:pt x="3406" y="2311"/>
                  </a:lnTo>
                  <a:lnTo>
                    <a:pt x="3406" y="2189"/>
                  </a:lnTo>
                  <a:lnTo>
                    <a:pt x="122" y="2189"/>
                  </a:lnTo>
                  <a:lnTo>
                    <a:pt x="122" y="0"/>
                  </a:lnTo>
                  <a:lnTo>
                    <a:pt x="340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8"/>
            <p:cNvSpPr/>
            <p:nvPr/>
          </p:nvSpPr>
          <p:spPr>
            <a:xfrm>
              <a:off x="1938693" y="2848238"/>
              <a:ext cx="104343" cy="130415"/>
            </a:xfrm>
            <a:custGeom>
              <a:rect b="b" l="l" r="r" t="t"/>
              <a:pathLst>
                <a:path extrusionOk="0" h="7298" w="5839">
                  <a:moveTo>
                    <a:pt x="0" y="0"/>
                  </a:moveTo>
                  <a:lnTo>
                    <a:pt x="0" y="2189"/>
                  </a:lnTo>
                  <a:lnTo>
                    <a:pt x="2190" y="2189"/>
                  </a:lnTo>
                  <a:lnTo>
                    <a:pt x="2190" y="0"/>
                  </a:lnTo>
                  <a:close/>
                  <a:moveTo>
                    <a:pt x="0" y="2554"/>
                  </a:moveTo>
                  <a:lnTo>
                    <a:pt x="0" y="4743"/>
                  </a:lnTo>
                  <a:lnTo>
                    <a:pt x="5717" y="4743"/>
                  </a:lnTo>
                  <a:lnTo>
                    <a:pt x="5717" y="2554"/>
                  </a:lnTo>
                  <a:close/>
                  <a:moveTo>
                    <a:pt x="2554" y="5108"/>
                  </a:moveTo>
                  <a:lnTo>
                    <a:pt x="2554" y="7297"/>
                  </a:lnTo>
                  <a:lnTo>
                    <a:pt x="5838" y="7297"/>
                  </a:lnTo>
                  <a:lnTo>
                    <a:pt x="5838" y="5108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8"/>
            <p:cNvSpPr/>
            <p:nvPr/>
          </p:nvSpPr>
          <p:spPr>
            <a:xfrm>
              <a:off x="1984333" y="2939518"/>
              <a:ext cx="58703" cy="39135"/>
            </a:xfrm>
            <a:custGeom>
              <a:rect b="b" l="l" r="r" t="t"/>
              <a:pathLst>
                <a:path extrusionOk="0" fill="none" h="2190" w="3285">
                  <a:moveTo>
                    <a:pt x="3284" y="0"/>
                  </a:moveTo>
                  <a:lnTo>
                    <a:pt x="0" y="0"/>
                  </a:lnTo>
                  <a:lnTo>
                    <a:pt x="0" y="2189"/>
                  </a:lnTo>
                  <a:lnTo>
                    <a:pt x="3284" y="2189"/>
                  </a:lnTo>
                  <a:lnTo>
                    <a:pt x="328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8"/>
            <p:cNvSpPr/>
            <p:nvPr/>
          </p:nvSpPr>
          <p:spPr>
            <a:xfrm>
              <a:off x="1938693" y="2893878"/>
              <a:ext cx="102163" cy="39135"/>
            </a:xfrm>
            <a:custGeom>
              <a:rect b="b" l="l" r="r" t="t"/>
              <a:pathLst>
                <a:path extrusionOk="0" fill="none" h="2190" w="5717">
                  <a:moveTo>
                    <a:pt x="5717" y="0"/>
                  </a:moveTo>
                  <a:lnTo>
                    <a:pt x="0" y="0"/>
                  </a:lnTo>
                  <a:lnTo>
                    <a:pt x="0" y="2189"/>
                  </a:lnTo>
                  <a:lnTo>
                    <a:pt x="5717" y="2189"/>
                  </a:lnTo>
                  <a:lnTo>
                    <a:pt x="571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48"/>
            <p:cNvSpPr/>
            <p:nvPr/>
          </p:nvSpPr>
          <p:spPr>
            <a:xfrm>
              <a:off x="1938693" y="2848238"/>
              <a:ext cx="39135" cy="39135"/>
            </a:xfrm>
            <a:custGeom>
              <a:rect b="b" l="l" r="r" t="t"/>
              <a:pathLst>
                <a:path extrusionOk="0" fill="none" h="2190" w="2190">
                  <a:moveTo>
                    <a:pt x="2190" y="0"/>
                  </a:moveTo>
                  <a:lnTo>
                    <a:pt x="0" y="0"/>
                  </a:lnTo>
                  <a:lnTo>
                    <a:pt x="0" y="2189"/>
                  </a:lnTo>
                  <a:lnTo>
                    <a:pt x="2190" y="2189"/>
                  </a:lnTo>
                  <a:lnTo>
                    <a:pt x="219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48"/>
            <p:cNvSpPr/>
            <p:nvPr/>
          </p:nvSpPr>
          <p:spPr>
            <a:xfrm>
              <a:off x="1982153" y="2937338"/>
              <a:ext cx="60883" cy="41315"/>
            </a:xfrm>
            <a:custGeom>
              <a:rect b="b" l="l" r="r" t="t"/>
              <a:pathLst>
                <a:path extrusionOk="0" h="2312" w="3407">
                  <a:moveTo>
                    <a:pt x="1" y="0"/>
                  </a:moveTo>
                  <a:lnTo>
                    <a:pt x="1" y="2311"/>
                  </a:lnTo>
                  <a:lnTo>
                    <a:pt x="122" y="2311"/>
                  </a:lnTo>
                  <a:lnTo>
                    <a:pt x="122" y="122"/>
                  </a:lnTo>
                  <a:lnTo>
                    <a:pt x="3406" y="122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8"/>
            <p:cNvSpPr/>
            <p:nvPr/>
          </p:nvSpPr>
          <p:spPr>
            <a:xfrm>
              <a:off x="1982153" y="2937338"/>
              <a:ext cx="60883" cy="41315"/>
            </a:xfrm>
            <a:custGeom>
              <a:rect b="b" l="l" r="r" t="t"/>
              <a:pathLst>
                <a:path extrusionOk="0" fill="none" h="2312" w="3407">
                  <a:moveTo>
                    <a:pt x="3406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122" y="2311"/>
                  </a:lnTo>
                  <a:lnTo>
                    <a:pt x="122" y="122"/>
                  </a:lnTo>
                  <a:lnTo>
                    <a:pt x="3406" y="122"/>
                  </a:lnTo>
                  <a:lnTo>
                    <a:pt x="340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8"/>
            <p:cNvSpPr/>
            <p:nvPr/>
          </p:nvSpPr>
          <p:spPr>
            <a:xfrm>
              <a:off x="1938693" y="2939518"/>
              <a:ext cx="102163" cy="84775"/>
            </a:xfrm>
            <a:custGeom>
              <a:rect b="b" l="l" r="r" t="t"/>
              <a:pathLst>
                <a:path extrusionOk="0" h="4744" w="5717">
                  <a:moveTo>
                    <a:pt x="0" y="0"/>
                  </a:moveTo>
                  <a:lnTo>
                    <a:pt x="0" y="2189"/>
                  </a:lnTo>
                  <a:lnTo>
                    <a:pt x="2190" y="2189"/>
                  </a:lnTo>
                  <a:lnTo>
                    <a:pt x="2190" y="0"/>
                  </a:lnTo>
                  <a:close/>
                  <a:moveTo>
                    <a:pt x="0" y="2554"/>
                  </a:moveTo>
                  <a:lnTo>
                    <a:pt x="0" y="4743"/>
                  </a:lnTo>
                  <a:lnTo>
                    <a:pt x="5717" y="4743"/>
                  </a:lnTo>
                  <a:lnTo>
                    <a:pt x="5717" y="2554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8"/>
            <p:cNvSpPr/>
            <p:nvPr/>
          </p:nvSpPr>
          <p:spPr>
            <a:xfrm>
              <a:off x="1938693" y="2985158"/>
              <a:ext cx="102163" cy="39135"/>
            </a:xfrm>
            <a:custGeom>
              <a:rect b="b" l="l" r="r" t="t"/>
              <a:pathLst>
                <a:path extrusionOk="0" fill="none" h="2190" w="5717">
                  <a:moveTo>
                    <a:pt x="5717" y="0"/>
                  </a:moveTo>
                  <a:lnTo>
                    <a:pt x="0" y="0"/>
                  </a:lnTo>
                  <a:lnTo>
                    <a:pt x="0" y="2189"/>
                  </a:lnTo>
                  <a:lnTo>
                    <a:pt x="2433" y="2189"/>
                  </a:lnTo>
                  <a:lnTo>
                    <a:pt x="5717" y="2189"/>
                  </a:lnTo>
                  <a:lnTo>
                    <a:pt x="571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8"/>
            <p:cNvSpPr/>
            <p:nvPr/>
          </p:nvSpPr>
          <p:spPr>
            <a:xfrm>
              <a:off x="1938693" y="2939518"/>
              <a:ext cx="39135" cy="39135"/>
            </a:xfrm>
            <a:custGeom>
              <a:rect b="b" l="l" r="r" t="t"/>
              <a:pathLst>
                <a:path extrusionOk="0" fill="none" h="2190" w="2190">
                  <a:moveTo>
                    <a:pt x="2190" y="0"/>
                  </a:moveTo>
                  <a:lnTo>
                    <a:pt x="0" y="0"/>
                  </a:lnTo>
                  <a:lnTo>
                    <a:pt x="0" y="2189"/>
                  </a:lnTo>
                  <a:lnTo>
                    <a:pt x="2190" y="2189"/>
                  </a:lnTo>
                  <a:lnTo>
                    <a:pt x="219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8"/>
            <p:cNvSpPr/>
            <p:nvPr/>
          </p:nvSpPr>
          <p:spPr>
            <a:xfrm>
              <a:off x="1984333" y="3028618"/>
              <a:ext cx="467283" cy="132595"/>
            </a:xfrm>
            <a:custGeom>
              <a:rect b="b" l="l" r="r" t="t"/>
              <a:pathLst>
                <a:path extrusionOk="0" h="7420" w="26149">
                  <a:moveTo>
                    <a:pt x="0" y="0"/>
                  </a:moveTo>
                  <a:lnTo>
                    <a:pt x="0" y="2311"/>
                  </a:lnTo>
                  <a:lnTo>
                    <a:pt x="8271" y="2311"/>
                  </a:lnTo>
                  <a:lnTo>
                    <a:pt x="8271" y="487"/>
                  </a:lnTo>
                  <a:lnTo>
                    <a:pt x="3284" y="487"/>
                  </a:lnTo>
                  <a:lnTo>
                    <a:pt x="3284" y="0"/>
                  </a:lnTo>
                  <a:close/>
                  <a:moveTo>
                    <a:pt x="8635" y="487"/>
                  </a:moveTo>
                  <a:lnTo>
                    <a:pt x="8635" y="2311"/>
                  </a:lnTo>
                  <a:lnTo>
                    <a:pt x="16905" y="2311"/>
                  </a:lnTo>
                  <a:lnTo>
                    <a:pt x="16905" y="487"/>
                  </a:lnTo>
                  <a:close/>
                  <a:moveTo>
                    <a:pt x="17149" y="487"/>
                  </a:moveTo>
                  <a:lnTo>
                    <a:pt x="17149" y="2311"/>
                  </a:lnTo>
                  <a:lnTo>
                    <a:pt x="25540" y="2311"/>
                  </a:lnTo>
                  <a:lnTo>
                    <a:pt x="25540" y="487"/>
                  </a:lnTo>
                  <a:close/>
                  <a:moveTo>
                    <a:pt x="25784" y="487"/>
                  </a:moveTo>
                  <a:lnTo>
                    <a:pt x="25784" y="2311"/>
                  </a:lnTo>
                  <a:lnTo>
                    <a:pt x="26149" y="2311"/>
                  </a:lnTo>
                  <a:lnTo>
                    <a:pt x="26149" y="487"/>
                  </a:lnTo>
                  <a:close/>
                  <a:moveTo>
                    <a:pt x="3649" y="2554"/>
                  </a:moveTo>
                  <a:lnTo>
                    <a:pt x="3649" y="4865"/>
                  </a:lnTo>
                  <a:lnTo>
                    <a:pt x="11919" y="4865"/>
                  </a:lnTo>
                  <a:lnTo>
                    <a:pt x="11919" y="2554"/>
                  </a:lnTo>
                  <a:close/>
                  <a:moveTo>
                    <a:pt x="12162" y="2554"/>
                  </a:moveTo>
                  <a:lnTo>
                    <a:pt x="12162" y="4865"/>
                  </a:lnTo>
                  <a:lnTo>
                    <a:pt x="20432" y="4865"/>
                  </a:lnTo>
                  <a:lnTo>
                    <a:pt x="20432" y="2554"/>
                  </a:lnTo>
                  <a:close/>
                  <a:moveTo>
                    <a:pt x="20797" y="2554"/>
                  </a:moveTo>
                  <a:lnTo>
                    <a:pt x="20797" y="4865"/>
                  </a:lnTo>
                  <a:lnTo>
                    <a:pt x="26149" y="4865"/>
                  </a:lnTo>
                  <a:lnTo>
                    <a:pt x="26149" y="2554"/>
                  </a:lnTo>
                  <a:close/>
                  <a:moveTo>
                    <a:pt x="0" y="5230"/>
                  </a:moveTo>
                  <a:lnTo>
                    <a:pt x="0" y="7419"/>
                  </a:lnTo>
                  <a:lnTo>
                    <a:pt x="3284" y="7419"/>
                  </a:lnTo>
                  <a:lnTo>
                    <a:pt x="3284" y="7176"/>
                  </a:lnTo>
                  <a:lnTo>
                    <a:pt x="8271" y="7176"/>
                  </a:lnTo>
                  <a:lnTo>
                    <a:pt x="8271" y="5230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8"/>
            <p:cNvSpPr/>
            <p:nvPr/>
          </p:nvSpPr>
          <p:spPr>
            <a:xfrm>
              <a:off x="1984333" y="3122078"/>
              <a:ext cx="147803" cy="39135"/>
            </a:xfrm>
            <a:custGeom>
              <a:rect b="b" l="l" r="r" t="t"/>
              <a:pathLst>
                <a:path extrusionOk="0" fill="none" h="2190" w="8271">
                  <a:moveTo>
                    <a:pt x="8271" y="0"/>
                  </a:moveTo>
                  <a:lnTo>
                    <a:pt x="0" y="0"/>
                  </a:lnTo>
                  <a:lnTo>
                    <a:pt x="0" y="2189"/>
                  </a:lnTo>
                  <a:lnTo>
                    <a:pt x="3284" y="2189"/>
                  </a:lnTo>
                  <a:lnTo>
                    <a:pt x="3284" y="1946"/>
                  </a:lnTo>
                  <a:lnTo>
                    <a:pt x="8271" y="1946"/>
                  </a:lnTo>
                  <a:lnTo>
                    <a:pt x="827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48"/>
            <p:cNvSpPr/>
            <p:nvPr/>
          </p:nvSpPr>
          <p:spPr>
            <a:xfrm>
              <a:off x="2049541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8270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8270" y="2311"/>
                  </a:lnTo>
                  <a:lnTo>
                    <a:pt x="827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48"/>
            <p:cNvSpPr/>
            <p:nvPr/>
          </p:nvSpPr>
          <p:spPr>
            <a:xfrm>
              <a:off x="2201668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8270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8270" y="2311"/>
                  </a:lnTo>
                  <a:lnTo>
                    <a:pt x="827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8"/>
            <p:cNvSpPr/>
            <p:nvPr/>
          </p:nvSpPr>
          <p:spPr>
            <a:xfrm>
              <a:off x="2355976" y="3074258"/>
              <a:ext cx="95640" cy="41315"/>
            </a:xfrm>
            <a:custGeom>
              <a:rect b="b" l="l" r="r" t="t"/>
              <a:pathLst>
                <a:path extrusionOk="0" fill="none" h="2312" w="5352">
                  <a:moveTo>
                    <a:pt x="5352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5352" y="2311"/>
                  </a:lnTo>
                  <a:lnTo>
                    <a:pt x="535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8"/>
            <p:cNvSpPr/>
            <p:nvPr/>
          </p:nvSpPr>
          <p:spPr>
            <a:xfrm>
              <a:off x="2138641" y="3037302"/>
              <a:ext cx="147803" cy="32631"/>
            </a:xfrm>
            <a:custGeom>
              <a:rect b="b" l="l" r="r" t="t"/>
              <a:pathLst>
                <a:path extrusionOk="0" fill="none" h="1826" w="8271">
                  <a:moveTo>
                    <a:pt x="8270" y="1"/>
                  </a:moveTo>
                  <a:lnTo>
                    <a:pt x="0" y="1"/>
                  </a:lnTo>
                  <a:lnTo>
                    <a:pt x="0" y="1825"/>
                  </a:lnTo>
                  <a:lnTo>
                    <a:pt x="8270" y="1825"/>
                  </a:lnTo>
                  <a:lnTo>
                    <a:pt x="827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8"/>
            <p:cNvSpPr/>
            <p:nvPr/>
          </p:nvSpPr>
          <p:spPr>
            <a:xfrm>
              <a:off x="2290768" y="3037302"/>
              <a:ext cx="149983" cy="32631"/>
            </a:xfrm>
            <a:custGeom>
              <a:rect b="b" l="l" r="r" t="t"/>
              <a:pathLst>
                <a:path extrusionOk="0" fill="none" h="1826" w="8393">
                  <a:moveTo>
                    <a:pt x="8392" y="1"/>
                  </a:moveTo>
                  <a:lnTo>
                    <a:pt x="1" y="1"/>
                  </a:lnTo>
                  <a:lnTo>
                    <a:pt x="1" y="1825"/>
                  </a:lnTo>
                  <a:lnTo>
                    <a:pt x="8392" y="1825"/>
                  </a:lnTo>
                  <a:lnTo>
                    <a:pt x="839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8"/>
            <p:cNvSpPr/>
            <p:nvPr/>
          </p:nvSpPr>
          <p:spPr>
            <a:xfrm>
              <a:off x="2445075" y="3037302"/>
              <a:ext cx="6540" cy="32631"/>
            </a:xfrm>
            <a:custGeom>
              <a:rect b="b" l="l" r="r" t="t"/>
              <a:pathLst>
                <a:path extrusionOk="0" fill="none" h="1826" w="366">
                  <a:moveTo>
                    <a:pt x="366" y="1"/>
                  </a:moveTo>
                  <a:lnTo>
                    <a:pt x="1" y="1"/>
                  </a:lnTo>
                  <a:lnTo>
                    <a:pt x="1" y="1825"/>
                  </a:lnTo>
                  <a:lnTo>
                    <a:pt x="366" y="1825"/>
                  </a:lnTo>
                  <a:lnTo>
                    <a:pt x="36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8"/>
            <p:cNvSpPr/>
            <p:nvPr/>
          </p:nvSpPr>
          <p:spPr>
            <a:xfrm>
              <a:off x="1984333" y="302861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3284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8271" y="2311"/>
                  </a:lnTo>
                  <a:lnTo>
                    <a:pt x="8271" y="487"/>
                  </a:lnTo>
                  <a:lnTo>
                    <a:pt x="3284" y="487"/>
                  </a:lnTo>
                  <a:lnTo>
                    <a:pt x="328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8"/>
            <p:cNvSpPr/>
            <p:nvPr/>
          </p:nvSpPr>
          <p:spPr>
            <a:xfrm>
              <a:off x="1982153" y="3028618"/>
              <a:ext cx="2198" cy="41315"/>
            </a:xfrm>
            <a:custGeom>
              <a:rect b="b" l="l" r="r" t="t"/>
              <a:pathLst>
                <a:path extrusionOk="0" h="2312" w="123">
                  <a:moveTo>
                    <a:pt x="1" y="0"/>
                  </a:moveTo>
                  <a:lnTo>
                    <a:pt x="1" y="2311"/>
                  </a:lnTo>
                  <a:lnTo>
                    <a:pt x="122" y="231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8"/>
            <p:cNvSpPr/>
            <p:nvPr/>
          </p:nvSpPr>
          <p:spPr>
            <a:xfrm>
              <a:off x="1982153" y="3028618"/>
              <a:ext cx="149983" cy="41315"/>
            </a:xfrm>
            <a:custGeom>
              <a:rect b="b" l="l" r="r" t="t"/>
              <a:pathLst>
                <a:path extrusionOk="0" fill="none" h="2312" w="8393">
                  <a:moveTo>
                    <a:pt x="3406" y="0"/>
                  </a:moveTo>
                  <a:lnTo>
                    <a:pt x="3406" y="0"/>
                  </a:lnTo>
                  <a:lnTo>
                    <a:pt x="1" y="0"/>
                  </a:lnTo>
                  <a:lnTo>
                    <a:pt x="1" y="2311"/>
                  </a:lnTo>
                  <a:lnTo>
                    <a:pt x="3528" y="2311"/>
                  </a:lnTo>
                  <a:lnTo>
                    <a:pt x="8393" y="2311"/>
                  </a:lnTo>
                  <a:lnTo>
                    <a:pt x="8393" y="487"/>
                  </a:lnTo>
                  <a:lnTo>
                    <a:pt x="8393" y="2311"/>
                  </a:lnTo>
                  <a:lnTo>
                    <a:pt x="122" y="2311"/>
                  </a:lnTo>
                  <a:lnTo>
                    <a:pt x="122" y="0"/>
                  </a:lnTo>
                  <a:lnTo>
                    <a:pt x="340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8"/>
            <p:cNvSpPr/>
            <p:nvPr/>
          </p:nvSpPr>
          <p:spPr>
            <a:xfrm>
              <a:off x="2132118" y="3037302"/>
              <a:ext cx="6540" cy="32631"/>
            </a:xfrm>
            <a:custGeom>
              <a:rect b="b" l="l" r="r" t="t"/>
              <a:pathLst>
                <a:path extrusionOk="0" h="1826" w="366">
                  <a:moveTo>
                    <a:pt x="1" y="1"/>
                  </a:moveTo>
                  <a:lnTo>
                    <a:pt x="1" y="1825"/>
                  </a:lnTo>
                  <a:lnTo>
                    <a:pt x="365" y="1825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8"/>
            <p:cNvSpPr/>
            <p:nvPr/>
          </p:nvSpPr>
          <p:spPr>
            <a:xfrm>
              <a:off x="2132118" y="3037302"/>
              <a:ext cx="154325" cy="32631"/>
            </a:xfrm>
            <a:custGeom>
              <a:rect b="b" l="l" r="r" t="t"/>
              <a:pathLst>
                <a:path extrusionOk="0" fill="none" h="1826" w="8636">
                  <a:moveTo>
                    <a:pt x="8635" y="1"/>
                  </a:moveTo>
                  <a:lnTo>
                    <a:pt x="8635" y="1"/>
                  </a:lnTo>
                  <a:lnTo>
                    <a:pt x="8635" y="1825"/>
                  </a:lnTo>
                  <a:lnTo>
                    <a:pt x="365" y="1825"/>
                  </a:lnTo>
                  <a:lnTo>
                    <a:pt x="365" y="1"/>
                  </a:lnTo>
                  <a:lnTo>
                    <a:pt x="1" y="1"/>
                  </a:lnTo>
                  <a:lnTo>
                    <a:pt x="1" y="1825"/>
                  </a:lnTo>
                  <a:lnTo>
                    <a:pt x="3649" y="1825"/>
                  </a:lnTo>
                  <a:lnTo>
                    <a:pt x="8635" y="1825"/>
                  </a:lnTo>
                  <a:lnTo>
                    <a:pt x="863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8"/>
            <p:cNvSpPr/>
            <p:nvPr/>
          </p:nvSpPr>
          <p:spPr>
            <a:xfrm>
              <a:off x="2286426" y="3037302"/>
              <a:ext cx="4360" cy="32631"/>
            </a:xfrm>
            <a:custGeom>
              <a:rect b="b" l="l" r="r" t="t"/>
              <a:pathLst>
                <a:path extrusionOk="0" h="1826" w="244">
                  <a:moveTo>
                    <a:pt x="0" y="1"/>
                  </a:moveTo>
                  <a:lnTo>
                    <a:pt x="0" y="1825"/>
                  </a:lnTo>
                  <a:lnTo>
                    <a:pt x="244" y="1825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8"/>
            <p:cNvSpPr/>
            <p:nvPr/>
          </p:nvSpPr>
          <p:spPr>
            <a:xfrm>
              <a:off x="2286426" y="3037302"/>
              <a:ext cx="154325" cy="32631"/>
            </a:xfrm>
            <a:custGeom>
              <a:rect b="b" l="l" r="r" t="t"/>
              <a:pathLst>
                <a:path extrusionOk="0" fill="none" h="1826" w="8636">
                  <a:moveTo>
                    <a:pt x="8635" y="1"/>
                  </a:moveTo>
                  <a:lnTo>
                    <a:pt x="8635" y="1"/>
                  </a:lnTo>
                  <a:lnTo>
                    <a:pt x="8635" y="1825"/>
                  </a:lnTo>
                  <a:lnTo>
                    <a:pt x="244" y="1825"/>
                  </a:lnTo>
                  <a:lnTo>
                    <a:pt x="244" y="1"/>
                  </a:lnTo>
                  <a:lnTo>
                    <a:pt x="0" y="1"/>
                  </a:lnTo>
                  <a:lnTo>
                    <a:pt x="0" y="1825"/>
                  </a:lnTo>
                  <a:lnTo>
                    <a:pt x="3649" y="1825"/>
                  </a:lnTo>
                  <a:lnTo>
                    <a:pt x="8635" y="1825"/>
                  </a:lnTo>
                  <a:lnTo>
                    <a:pt x="863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48"/>
            <p:cNvSpPr/>
            <p:nvPr/>
          </p:nvSpPr>
          <p:spPr>
            <a:xfrm>
              <a:off x="2440733" y="3037302"/>
              <a:ext cx="13063" cy="32631"/>
            </a:xfrm>
            <a:custGeom>
              <a:rect b="b" l="l" r="r" t="t"/>
              <a:pathLst>
                <a:path extrusionOk="0" h="1826" w="731">
                  <a:moveTo>
                    <a:pt x="0" y="1"/>
                  </a:moveTo>
                  <a:lnTo>
                    <a:pt x="0" y="1825"/>
                  </a:lnTo>
                  <a:lnTo>
                    <a:pt x="244" y="1825"/>
                  </a:lnTo>
                  <a:lnTo>
                    <a:pt x="244" y="1"/>
                  </a:lnTo>
                  <a:close/>
                  <a:moveTo>
                    <a:pt x="609" y="1"/>
                  </a:moveTo>
                  <a:lnTo>
                    <a:pt x="609" y="1825"/>
                  </a:lnTo>
                  <a:lnTo>
                    <a:pt x="730" y="1825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48"/>
            <p:cNvSpPr/>
            <p:nvPr/>
          </p:nvSpPr>
          <p:spPr>
            <a:xfrm>
              <a:off x="2440733" y="3037302"/>
              <a:ext cx="13063" cy="32631"/>
            </a:xfrm>
            <a:custGeom>
              <a:rect b="b" l="l" r="r" t="t"/>
              <a:pathLst>
                <a:path extrusionOk="0" fill="none" h="1826" w="731">
                  <a:moveTo>
                    <a:pt x="730" y="1"/>
                  </a:moveTo>
                  <a:lnTo>
                    <a:pt x="609" y="1"/>
                  </a:lnTo>
                  <a:lnTo>
                    <a:pt x="609" y="1825"/>
                  </a:lnTo>
                  <a:lnTo>
                    <a:pt x="244" y="1825"/>
                  </a:lnTo>
                  <a:lnTo>
                    <a:pt x="244" y="1"/>
                  </a:lnTo>
                  <a:lnTo>
                    <a:pt x="0" y="1"/>
                  </a:lnTo>
                  <a:lnTo>
                    <a:pt x="0" y="1825"/>
                  </a:lnTo>
                  <a:lnTo>
                    <a:pt x="730" y="1825"/>
                  </a:lnTo>
                  <a:lnTo>
                    <a:pt x="73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8"/>
            <p:cNvSpPr/>
            <p:nvPr/>
          </p:nvSpPr>
          <p:spPr>
            <a:xfrm>
              <a:off x="2045181" y="3069915"/>
              <a:ext cx="152163" cy="47820"/>
            </a:xfrm>
            <a:custGeom>
              <a:rect b="b" l="l" r="r" t="t"/>
              <a:pathLst>
                <a:path extrusionOk="0" h="2676" w="8515">
                  <a:moveTo>
                    <a:pt x="1" y="0"/>
                  </a:moveTo>
                  <a:lnTo>
                    <a:pt x="1" y="2676"/>
                  </a:lnTo>
                  <a:lnTo>
                    <a:pt x="8514" y="2676"/>
                  </a:ln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8514" y="243"/>
                  </a:lnTo>
                  <a:lnTo>
                    <a:pt x="8514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48"/>
            <p:cNvSpPr/>
            <p:nvPr/>
          </p:nvSpPr>
          <p:spPr>
            <a:xfrm>
              <a:off x="2049541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0" y="0"/>
                  </a:lnTo>
                  <a:lnTo>
                    <a:pt x="8270" y="0"/>
                  </a:lnTo>
                  <a:lnTo>
                    <a:pt x="8270" y="2311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8"/>
            <p:cNvSpPr/>
            <p:nvPr/>
          </p:nvSpPr>
          <p:spPr>
            <a:xfrm>
              <a:off x="2045181" y="3069915"/>
              <a:ext cx="152163" cy="47820"/>
            </a:xfrm>
            <a:custGeom>
              <a:rect b="b" l="l" r="r" t="t"/>
              <a:pathLst>
                <a:path extrusionOk="0" fill="none" h="2676" w="8515">
                  <a:moveTo>
                    <a:pt x="8514" y="0"/>
                  </a:moveTo>
                  <a:lnTo>
                    <a:pt x="4866" y="0"/>
                  </a:lnTo>
                  <a:lnTo>
                    <a:pt x="1" y="0"/>
                  </a:lnTo>
                  <a:lnTo>
                    <a:pt x="1" y="2676"/>
                  </a:lnTo>
                  <a:lnTo>
                    <a:pt x="4866" y="2676"/>
                  </a:lnTo>
                  <a:lnTo>
                    <a:pt x="8514" y="2676"/>
                  </a:lnTo>
                  <a:lnTo>
                    <a:pt x="851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8"/>
            <p:cNvSpPr/>
            <p:nvPr/>
          </p:nvSpPr>
          <p:spPr>
            <a:xfrm>
              <a:off x="2197326" y="3069915"/>
              <a:ext cx="154325" cy="47820"/>
            </a:xfrm>
            <a:custGeom>
              <a:rect b="b" l="l" r="r" t="t"/>
              <a:pathLst>
                <a:path extrusionOk="0" h="2676" w="8636">
                  <a:moveTo>
                    <a:pt x="8513" y="243"/>
                  </a:moveTo>
                  <a:lnTo>
                    <a:pt x="8513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8635" y="2676"/>
                  </a:lnTo>
                  <a:lnTo>
                    <a:pt x="8635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8"/>
            <p:cNvSpPr/>
            <p:nvPr/>
          </p:nvSpPr>
          <p:spPr>
            <a:xfrm>
              <a:off x="2201668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0" y="2311"/>
                  </a:moveTo>
                  <a:lnTo>
                    <a:pt x="0" y="0"/>
                  </a:lnTo>
                  <a:lnTo>
                    <a:pt x="8270" y="0"/>
                  </a:lnTo>
                  <a:lnTo>
                    <a:pt x="8270" y="2311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8"/>
            <p:cNvSpPr/>
            <p:nvPr/>
          </p:nvSpPr>
          <p:spPr>
            <a:xfrm>
              <a:off x="2197326" y="3069915"/>
              <a:ext cx="154325" cy="47820"/>
            </a:xfrm>
            <a:custGeom>
              <a:rect b="b" l="l" r="r" t="t"/>
              <a:pathLst>
                <a:path extrusionOk="0" fill="none" h="2676" w="8636">
                  <a:moveTo>
                    <a:pt x="8635" y="0"/>
                  </a:moveTo>
                  <a:lnTo>
                    <a:pt x="4986" y="0"/>
                  </a:lnTo>
                  <a:lnTo>
                    <a:pt x="0" y="0"/>
                  </a:lnTo>
                  <a:lnTo>
                    <a:pt x="0" y="2676"/>
                  </a:lnTo>
                  <a:lnTo>
                    <a:pt x="4986" y="2676"/>
                  </a:lnTo>
                  <a:lnTo>
                    <a:pt x="8635" y="2676"/>
                  </a:lnTo>
                  <a:lnTo>
                    <a:pt x="86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8"/>
            <p:cNvSpPr/>
            <p:nvPr/>
          </p:nvSpPr>
          <p:spPr>
            <a:xfrm>
              <a:off x="2351633" y="3069915"/>
              <a:ext cx="102163" cy="47820"/>
            </a:xfrm>
            <a:custGeom>
              <a:rect b="b" l="l" r="r" t="t"/>
              <a:pathLst>
                <a:path extrusionOk="0" h="2676" w="5717">
                  <a:moveTo>
                    <a:pt x="5595" y="243"/>
                  </a:moveTo>
                  <a:lnTo>
                    <a:pt x="5595" y="2554"/>
                  </a:lnTo>
                  <a:lnTo>
                    <a:pt x="243" y="2554"/>
                  </a:lnTo>
                  <a:lnTo>
                    <a:pt x="243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5716" y="2676"/>
                  </a:lnTo>
                  <a:lnTo>
                    <a:pt x="5716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8"/>
            <p:cNvSpPr/>
            <p:nvPr/>
          </p:nvSpPr>
          <p:spPr>
            <a:xfrm>
              <a:off x="2355976" y="3074258"/>
              <a:ext cx="95640" cy="41315"/>
            </a:xfrm>
            <a:custGeom>
              <a:rect b="b" l="l" r="r" t="t"/>
              <a:pathLst>
                <a:path extrusionOk="0" fill="none" h="2312" w="5352">
                  <a:moveTo>
                    <a:pt x="0" y="2311"/>
                  </a:moveTo>
                  <a:lnTo>
                    <a:pt x="0" y="0"/>
                  </a:lnTo>
                  <a:lnTo>
                    <a:pt x="5352" y="0"/>
                  </a:lnTo>
                  <a:lnTo>
                    <a:pt x="5352" y="2311"/>
                  </a:lnTo>
                  <a:lnTo>
                    <a:pt x="0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48"/>
            <p:cNvSpPr/>
            <p:nvPr/>
          </p:nvSpPr>
          <p:spPr>
            <a:xfrm>
              <a:off x="2351633" y="3069915"/>
              <a:ext cx="102163" cy="47820"/>
            </a:xfrm>
            <a:custGeom>
              <a:rect b="b" l="l" r="r" t="t"/>
              <a:pathLst>
                <a:path extrusionOk="0" fill="none" h="2676" w="5717">
                  <a:moveTo>
                    <a:pt x="5716" y="0"/>
                  </a:moveTo>
                  <a:lnTo>
                    <a:pt x="4986" y="0"/>
                  </a:lnTo>
                  <a:lnTo>
                    <a:pt x="0" y="0"/>
                  </a:lnTo>
                  <a:lnTo>
                    <a:pt x="0" y="2676"/>
                  </a:lnTo>
                  <a:lnTo>
                    <a:pt x="4986" y="2676"/>
                  </a:lnTo>
                  <a:lnTo>
                    <a:pt x="5716" y="2676"/>
                  </a:lnTo>
                  <a:lnTo>
                    <a:pt x="571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8"/>
            <p:cNvSpPr/>
            <p:nvPr/>
          </p:nvSpPr>
          <p:spPr>
            <a:xfrm>
              <a:off x="1982153" y="3117717"/>
              <a:ext cx="149983" cy="43496"/>
            </a:xfrm>
            <a:custGeom>
              <a:rect b="b" l="l" r="r" t="t"/>
              <a:pathLst>
                <a:path extrusionOk="0" h="2434" w="8393">
                  <a:moveTo>
                    <a:pt x="3528" y="1"/>
                  </a:moveTo>
                  <a:lnTo>
                    <a:pt x="3528" y="122"/>
                  </a:lnTo>
                  <a:lnTo>
                    <a:pt x="1" y="122"/>
                  </a:lnTo>
                  <a:lnTo>
                    <a:pt x="1" y="2433"/>
                  </a:lnTo>
                  <a:lnTo>
                    <a:pt x="122" y="2433"/>
                  </a:lnTo>
                  <a:lnTo>
                    <a:pt x="122" y="244"/>
                  </a:lnTo>
                  <a:lnTo>
                    <a:pt x="8393" y="244"/>
                  </a:lnTo>
                  <a:lnTo>
                    <a:pt x="8393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48"/>
            <p:cNvSpPr/>
            <p:nvPr/>
          </p:nvSpPr>
          <p:spPr>
            <a:xfrm>
              <a:off x="1982153" y="3117717"/>
              <a:ext cx="149983" cy="43496"/>
            </a:xfrm>
            <a:custGeom>
              <a:rect b="b" l="l" r="r" t="t"/>
              <a:pathLst>
                <a:path extrusionOk="0" fill="none" h="2434" w="8393">
                  <a:moveTo>
                    <a:pt x="8393" y="1"/>
                  </a:moveTo>
                  <a:lnTo>
                    <a:pt x="3528" y="1"/>
                  </a:lnTo>
                  <a:lnTo>
                    <a:pt x="3528" y="122"/>
                  </a:lnTo>
                  <a:lnTo>
                    <a:pt x="1" y="122"/>
                  </a:lnTo>
                  <a:lnTo>
                    <a:pt x="1" y="2433"/>
                  </a:lnTo>
                  <a:lnTo>
                    <a:pt x="122" y="2433"/>
                  </a:lnTo>
                  <a:lnTo>
                    <a:pt x="122" y="244"/>
                  </a:lnTo>
                  <a:lnTo>
                    <a:pt x="8393" y="244"/>
                  </a:lnTo>
                  <a:lnTo>
                    <a:pt x="8393" y="2190"/>
                  </a:lnTo>
                  <a:lnTo>
                    <a:pt x="839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48"/>
            <p:cNvSpPr/>
            <p:nvPr/>
          </p:nvSpPr>
          <p:spPr>
            <a:xfrm>
              <a:off x="1882188" y="3028618"/>
              <a:ext cx="569428" cy="178235"/>
            </a:xfrm>
            <a:custGeom>
              <a:rect b="b" l="l" r="r" t="t"/>
              <a:pathLst>
                <a:path extrusionOk="0" h="9974" w="31865">
                  <a:moveTo>
                    <a:pt x="3162" y="0"/>
                  </a:moveTo>
                  <a:lnTo>
                    <a:pt x="3162" y="487"/>
                  </a:lnTo>
                  <a:lnTo>
                    <a:pt x="0" y="487"/>
                  </a:lnTo>
                  <a:lnTo>
                    <a:pt x="0" y="2311"/>
                  </a:lnTo>
                  <a:lnTo>
                    <a:pt x="5352" y="2311"/>
                  </a:lnTo>
                  <a:lnTo>
                    <a:pt x="5352" y="0"/>
                  </a:lnTo>
                  <a:close/>
                  <a:moveTo>
                    <a:pt x="0" y="2554"/>
                  </a:moveTo>
                  <a:lnTo>
                    <a:pt x="0" y="4865"/>
                  </a:lnTo>
                  <a:lnTo>
                    <a:pt x="365" y="4865"/>
                  </a:lnTo>
                  <a:lnTo>
                    <a:pt x="365" y="2554"/>
                  </a:lnTo>
                  <a:close/>
                  <a:moveTo>
                    <a:pt x="609" y="2554"/>
                  </a:moveTo>
                  <a:lnTo>
                    <a:pt x="609" y="4865"/>
                  </a:lnTo>
                  <a:lnTo>
                    <a:pt x="8879" y="4865"/>
                  </a:lnTo>
                  <a:lnTo>
                    <a:pt x="8879" y="2554"/>
                  </a:lnTo>
                  <a:close/>
                  <a:moveTo>
                    <a:pt x="14351" y="5230"/>
                  </a:moveTo>
                  <a:lnTo>
                    <a:pt x="14351" y="7176"/>
                  </a:lnTo>
                  <a:lnTo>
                    <a:pt x="22621" y="7176"/>
                  </a:lnTo>
                  <a:lnTo>
                    <a:pt x="22621" y="5230"/>
                  </a:lnTo>
                  <a:close/>
                  <a:moveTo>
                    <a:pt x="22865" y="5230"/>
                  </a:moveTo>
                  <a:lnTo>
                    <a:pt x="22865" y="7176"/>
                  </a:lnTo>
                  <a:lnTo>
                    <a:pt x="31256" y="7176"/>
                  </a:lnTo>
                  <a:lnTo>
                    <a:pt x="31256" y="5230"/>
                  </a:lnTo>
                  <a:close/>
                  <a:moveTo>
                    <a:pt x="31500" y="5230"/>
                  </a:moveTo>
                  <a:lnTo>
                    <a:pt x="31500" y="7176"/>
                  </a:lnTo>
                  <a:lnTo>
                    <a:pt x="31865" y="7176"/>
                  </a:lnTo>
                  <a:lnTo>
                    <a:pt x="31865" y="5230"/>
                  </a:lnTo>
                  <a:close/>
                  <a:moveTo>
                    <a:pt x="0" y="5230"/>
                  </a:moveTo>
                  <a:lnTo>
                    <a:pt x="0" y="7176"/>
                  </a:lnTo>
                  <a:lnTo>
                    <a:pt x="3162" y="7176"/>
                  </a:lnTo>
                  <a:lnTo>
                    <a:pt x="3162" y="7419"/>
                  </a:lnTo>
                  <a:lnTo>
                    <a:pt x="5352" y="7419"/>
                  </a:lnTo>
                  <a:lnTo>
                    <a:pt x="5352" y="5230"/>
                  </a:lnTo>
                  <a:close/>
                  <a:moveTo>
                    <a:pt x="3162" y="7662"/>
                  </a:moveTo>
                  <a:lnTo>
                    <a:pt x="3162" y="9973"/>
                  </a:lnTo>
                  <a:lnTo>
                    <a:pt x="8879" y="9973"/>
                  </a:lnTo>
                  <a:lnTo>
                    <a:pt x="8879" y="7662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8"/>
            <p:cNvSpPr/>
            <p:nvPr/>
          </p:nvSpPr>
          <p:spPr>
            <a:xfrm>
              <a:off x="1938693" y="3165538"/>
              <a:ext cx="102163" cy="41315"/>
            </a:xfrm>
            <a:custGeom>
              <a:rect b="b" l="l" r="r" t="t"/>
              <a:pathLst>
                <a:path extrusionOk="0" fill="none" h="2312" w="5717">
                  <a:moveTo>
                    <a:pt x="5717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2433" y="2311"/>
                  </a:lnTo>
                  <a:lnTo>
                    <a:pt x="5717" y="2311"/>
                  </a:lnTo>
                  <a:lnTo>
                    <a:pt x="571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8"/>
            <p:cNvSpPr/>
            <p:nvPr/>
          </p:nvSpPr>
          <p:spPr>
            <a:xfrm>
              <a:off x="1882188" y="3122078"/>
              <a:ext cx="95640" cy="39135"/>
            </a:xfrm>
            <a:custGeom>
              <a:rect b="b" l="l" r="r" t="t"/>
              <a:pathLst>
                <a:path extrusionOk="0" fill="none" h="2190" w="5352">
                  <a:moveTo>
                    <a:pt x="5352" y="0"/>
                  </a:moveTo>
                  <a:lnTo>
                    <a:pt x="0" y="0"/>
                  </a:lnTo>
                  <a:lnTo>
                    <a:pt x="0" y="1946"/>
                  </a:lnTo>
                  <a:lnTo>
                    <a:pt x="3162" y="1946"/>
                  </a:lnTo>
                  <a:lnTo>
                    <a:pt x="3162" y="2189"/>
                  </a:lnTo>
                  <a:lnTo>
                    <a:pt x="5352" y="2189"/>
                  </a:lnTo>
                  <a:lnTo>
                    <a:pt x="535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8"/>
            <p:cNvSpPr/>
            <p:nvPr/>
          </p:nvSpPr>
          <p:spPr>
            <a:xfrm>
              <a:off x="2138641" y="3122078"/>
              <a:ext cx="147803" cy="34775"/>
            </a:xfrm>
            <a:custGeom>
              <a:rect b="b" l="l" r="r" t="t"/>
              <a:pathLst>
                <a:path extrusionOk="0" fill="none" h="1946" w="8271">
                  <a:moveTo>
                    <a:pt x="8270" y="0"/>
                  </a:moveTo>
                  <a:lnTo>
                    <a:pt x="0" y="0"/>
                  </a:lnTo>
                  <a:lnTo>
                    <a:pt x="0" y="1946"/>
                  </a:lnTo>
                  <a:lnTo>
                    <a:pt x="8270" y="1946"/>
                  </a:lnTo>
                  <a:lnTo>
                    <a:pt x="827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8"/>
            <p:cNvSpPr/>
            <p:nvPr/>
          </p:nvSpPr>
          <p:spPr>
            <a:xfrm>
              <a:off x="2290768" y="3122078"/>
              <a:ext cx="149983" cy="34775"/>
            </a:xfrm>
            <a:custGeom>
              <a:rect b="b" l="l" r="r" t="t"/>
              <a:pathLst>
                <a:path extrusionOk="0" fill="none" h="1946" w="8393">
                  <a:moveTo>
                    <a:pt x="8392" y="0"/>
                  </a:moveTo>
                  <a:lnTo>
                    <a:pt x="1" y="0"/>
                  </a:lnTo>
                  <a:lnTo>
                    <a:pt x="1" y="1946"/>
                  </a:lnTo>
                  <a:lnTo>
                    <a:pt x="8392" y="1946"/>
                  </a:lnTo>
                  <a:lnTo>
                    <a:pt x="839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8"/>
            <p:cNvSpPr/>
            <p:nvPr/>
          </p:nvSpPr>
          <p:spPr>
            <a:xfrm>
              <a:off x="2445075" y="3122078"/>
              <a:ext cx="6540" cy="34775"/>
            </a:xfrm>
            <a:custGeom>
              <a:rect b="b" l="l" r="r" t="t"/>
              <a:pathLst>
                <a:path extrusionOk="0" fill="none" h="1946" w="366">
                  <a:moveTo>
                    <a:pt x="366" y="0"/>
                  </a:moveTo>
                  <a:lnTo>
                    <a:pt x="1" y="0"/>
                  </a:lnTo>
                  <a:lnTo>
                    <a:pt x="1" y="1946"/>
                  </a:lnTo>
                  <a:lnTo>
                    <a:pt x="366" y="1946"/>
                  </a:lnTo>
                  <a:lnTo>
                    <a:pt x="36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8"/>
            <p:cNvSpPr/>
            <p:nvPr/>
          </p:nvSpPr>
          <p:spPr>
            <a:xfrm>
              <a:off x="1882188" y="3074258"/>
              <a:ext cx="6540" cy="41315"/>
            </a:xfrm>
            <a:custGeom>
              <a:rect b="b" l="l" r="r" t="t"/>
              <a:pathLst>
                <a:path extrusionOk="0" fill="none" h="2312" w="366">
                  <a:moveTo>
                    <a:pt x="365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365" y="2311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8"/>
            <p:cNvSpPr/>
            <p:nvPr/>
          </p:nvSpPr>
          <p:spPr>
            <a:xfrm>
              <a:off x="1893053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8271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8271" y="2311"/>
                  </a:lnTo>
                  <a:lnTo>
                    <a:pt x="827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8"/>
            <p:cNvSpPr/>
            <p:nvPr/>
          </p:nvSpPr>
          <p:spPr>
            <a:xfrm>
              <a:off x="1882188" y="3028618"/>
              <a:ext cx="95640" cy="41315"/>
            </a:xfrm>
            <a:custGeom>
              <a:rect b="b" l="l" r="r" t="t"/>
              <a:pathLst>
                <a:path extrusionOk="0" fill="none" h="2312" w="5352">
                  <a:moveTo>
                    <a:pt x="5352" y="0"/>
                  </a:moveTo>
                  <a:lnTo>
                    <a:pt x="3162" y="0"/>
                  </a:lnTo>
                  <a:lnTo>
                    <a:pt x="3162" y="487"/>
                  </a:lnTo>
                  <a:lnTo>
                    <a:pt x="0" y="487"/>
                  </a:lnTo>
                  <a:lnTo>
                    <a:pt x="0" y="2311"/>
                  </a:lnTo>
                  <a:lnTo>
                    <a:pt x="5352" y="2311"/>
                  </a:lnTo>
                  <a:lnTo>
                    <a:pt x="535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8"/>
            <p:cNvSpPr/>
            <p:nvPr/>
          </p:nvSpPr>
          <p:spPr>
            <a:xfrm>
              <a:off x="1938693" y="3211178"/>
              <a:ext cx="104343" cy="41315"/>
            </a:xfrm>
            <a:custGeom>
              <a:rect b="b" l="l" r="r" t="t"/>
              <a:pathLst>
                <a:path extrusionOk="0" h="2312" w="5839">
                  <a:moveTo>
                    <a:pt x="0" y="0"/>
                  </a:moveTo>
                  <a:lnTo>
                    <a:pt x="0" y="1095"/>
                  </a:lnTo>
                  <a:lnTo>
                    <a:pt x="2190" y="1095"/>
                  </a:lnTo>
                  <a:lnTo>
                    <a:pt x="2190" y="0"/>
                  </a:lnTo>
                  <a:close/>
                  <a:moveTo>
                    <a:pt x="2554" y="0"/>
                  </a:moveTo>
                  <a:lnTo>
                    <a:pt x="2554" y="1095"/>
                  </a:lnTo>
                  <a:lnTo>
                    <a:pt x="5595" y="1095"/>
                  </a:lnTo>
                  <a:lnTo>
                    <a:pt x="5595" y="2311"/>
                  </a:lnTo>
                  <a:lnTo>
                    <a:pt x="5838" y="2311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8"/>
            <p:cNvSpPr/>
            <p:nvPr/>
          </p:nvSpPr>
          <p:spPr>
            <a:xfrm>
              <a:off x="1938693" y="3211178"/>
              <a:ext cx="39135" cy="19568"/>
            </a:xfrm>
            <a:custGeom>
              <a:rect b="b" l="l" r="r" t="t"/>
              <a:pathLst>
                <a:path extrusionOk="0" fill="none" h="1095" w="2190">
                  <a:moveTo>
                    <a:pt x="2190" y="0"/>
                  </a:moveTo>
                  <a:lnTo>
                    <a:pt x="0" y="0"/>
                  </a:lnTo>
                  <a:lnTo>
                    <a:pt x="0" y="1095"/>
                  </a:lnTo>
                  <a:lnTo>
                    <a:pt x="2190" y="1095"/>
                  </a:lnTo>
                  <a:lnTo>
                    <a:pt x="219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48"/>
            <p:cNvSpPr/>
            <p:nvPr/>
          </p:nvSpPr>
          <p:spPr>
            <a:xfrm>
              <a:off x="1984333" y="3211178"/>
              <a:ext cx="58703" cy="41315"/>
            </a:xfrm>
            <a:custGeom>
              <a:rect b="b" l="l" r="r" t="t"/>
              <a:pathLst>
                <a:path extrusionOk="0" fill="none" h="2312" w="3285">
                  <a:moveTo>
                    <a:pt x="3284" y="0"/>
                  </a:moveTo>
                  <a:lnTo>
                    <a:pt x="0" y="0"/>
                  </a:lnTo>
                  <a:lnTo>
                    <a:pt x="0" y="1095"/>
                  </a:lnTo>
                  <a:lnTo>
                    <a:pt x="3041" y="1095"/>
                  </a:lnTo>
                  <a:lnTo>
                    <a:pt x="3041" y="2311"/>
                  </a:lnTo>
                  <a:lnTo>
                    <a:pt x="3284" y="2311"/>
                  </a:lnTo>
                  <a:lnTo>
                    <a:pt x="328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48"/>
            <p:cNvSpPr/>
            <p:nvPr/>
          </p:nvSpPr>
          <p:spPr>
            <a:xfrm>
              <a:off x="1938693" y="4367384"/>
              <a:ext cx="104343" cy="18"/>
            </a:xfrm>
            <a:custGeom>
              <a:rect b="b" l="l" r="r" t="t"/>
              <a:pathLst>
                <a:path extrusionOk="0" h="1" w="5839">
                  <a:moveTo>
                    <a:pt x="583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838" y="1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BFA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48"/>
            <p:cNvSpPr/>
            <p:nvPr/>
          </p:nvSpPr>
          <p:spPr>
            <a:xfrm>
              <a:off x="1938693" y="4367384"/>
              <a:ext cx="104343" cy="18"/>
            </a:xfrm>
            <a:custGeom>
              <a:rect b="b" l="l" r="r" t="t"/>
              <a:pathLst>
                <a:path extrusionOk="0" fill="none" h="1" w="5839">
                  <a:moveTo>
                    <a:pt x="583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838" y="1"/>
                  </a:lnTo>
                  <a:lnTo>
                    <a:pt x="58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48"/>
            <p:cNvSpPr/>
            <p:nvPr/>
          </p:nvSpPr>
          <p:spPr>
            <a:xfrm>
              <a:off x="1291049" y="3235088"/>
              <a:ext cx="745465" cy="1132315"/>
            </a:xfrm>
            <a:custGeom>
              <a:rect b="b" l="l" r="r" t="t"/>
              <a:pathLst>
                <a:path extrusionOk="0" h="63364" w="41716">
                  <a:moveTo>
                    <a:pt x="36242" y="0"/>
                  </a:moveTo>
                  <a:lnTo>
                    <a:pt x="36242" y="3041"/>
                  </a:lnTo>
                  <a:lnTo>
                    <a:pt x="41594" y="3041"/>
                  </a:lnTo>
                  <a:lnTo>
                    <a:pt x="41594" y="1216"/>
                  </a:lnTo>
                  <a:lnTo>
                    <a:pt x="41594" y="0"/>
                  </a:lnTo>
                  <a:close/>
                  <a:moveTo>
                    <a:pt x="41594" y="6203"/>
                  </a:moveTo>
                  <a:lnTo>
                    <a:pt x="41594" y="8514"/>
                  </a:lnTo>
                  <a:lnTo>
                    <a:pt x="41715" y="8514"/>
                  </a:lnTo>
                  <a:lnTo>
                    <a:pt x="41715" y="6203"/>
                  </a:lnTo>
                  <a:close/>
                  <a:moveTo>
                    <a:pt x="41594" y="11189"/>
                  </a:moveTo>
                  <a:lnTo>
                    <a:pt x="41594" y="13622"/>
                  </a:lnTo>
                  <a:lnTo>
                    <a:pt x="41715" y="13622"/>
                  </a:lnTo>
                  <a:lnTo>
                    <a:pt x="41715" y="11189"/>
                  </a:lnTo>
                  <a:close/>
                  <a:moveTo>
                    <a:pt x="41594" y="16419"/>
                  </a:moveTo>
                  <a:lnTo>
                    <a:pt x="41594" y="18608"/>
                  </a:lnTo>
                  <a:lnTo>
                    <a:pt x="41715" y="18608"/>
                  </a:lnTo>
                  <a:lnTo>
                    <a:pt x="41715" y="16419"/>
                  </a:lnTo>
                  <a:close/>
                  <a:moveTo>
                    <a:pt x="41594" y="21405"/>
                  </a:moveTo>
                  <a:lnTo>
                    <a:pt x="41594" y="23838"/>
                  </a:lnTo>
                  <a:lnTo>
                    <a:pt x="41715" y="23838"/>
                  </a:lnTo>
                  <a:lnTo>
                    <a:pt x="41715" y="21405"/>
                  </a:lnTo>
                  <a:close/>
                  <a:moveTo>
                    <a:pt x="41594" y="26513"/>
                  </a:moveTo>
                  <a:lnTo>
                    <a:pt x="41594" y="28824"/>
                  </a:lnTo>
                  <a:lnTo>
                    <a:pt x="41715" y="28824"/>
                  </a:lnTo>
                  <a:lnTo>
                    <a:pt x="41715" y="26513"/>
                  </a:lnTo>
                  <a:close/>
                  <a:moveTo>
                    <a:pt x="41594" y="31621"/>
                  </a:moveTo>
                  <a:lnTo>
                    <a:pt x="41594" y="33932"/>
                  </a:lnTo>
                  <a:lnTo>
                    <a:pt x="41715" y="33932"/>
                  </a:lnTo>
                  <a:lnTo>
                    <a:pt x="41715" y="31621"/>
                  </a:lnTo>
                  <a:close/>
                  <a:moveTo>
                    <a:pt x="41594" y="36729"/>
                  </a:moveTo>
                  <a:lnTo>
                    <a:pt x="41594" y="39040"/>
                  </a:lnTo>
                  <a:lnTo>
                    <a:pt x="41715" y="39040"/>
                  </a:lnTo>
                  <a:lnTo>
                    <a:pt x="41715" y="36729"/>
                  </a:lnTo>
                  <a:close/>
                  <a:moveTo>
                    <a:pt x="41594" y="41716"/>
                  </a:moveTo>
                  <a:lnTo>
                    <a:pt x="41594" y="44026"/>
                  </a:lnTo>
                  <a:lnTo>
                    <a:pt x="41715" y="44026"/>
                  </a:lnTo>
                  <a:lnTo>
                    <a:pt x="41715" y="41716"/>
                  </a:lnTo>
                  <a:close/>
                  <a:moveTo>
                    <a:pt x="0" y="46702"/>
                  </a:moveTo>
                  <a:lnTo>
                    <a:pt x="0" y="48526"/>
                  </a:lnTo>
                  <a:lnTo>
                    <a:pt x="36242" y="48526"/>
                  </a:lnTo>
                  <a:lnTo>
                    <a:pt x="36242" y="63364"/>
                  </a:lnTo>
                  <a:lnTo>
                    <a:pt x="41715" y="63364"/>
                  </a:lnTo>
                  <a:lnTo>
                    <a:pt x="41715" y="62026"/>
                  </a:lnTo>
                  <a:lnTo>
                    <a:pt x="41594" y="62026"/>
                  </a:lnTo>
                  <a:lnTo>
                    <a:pt x="41594" y="59229"/>
                  </a:lnTo>
                  <a:lnTo>
                    <a:pt x="41715" y="59229"/>
                  </a:lnTo>
                  <a:lnTo>
                    <a:pt x="41715" y="57040"/>
                  </a:lnTo>
                  <a:lnTo>
                    <a:pt x="41594" y="57040"/>
                  </a:lnTo>
                  <a:lnTo>
                    <a:pt x="41594" y="54242"/>
                  </a:lnTo>
                  <a:lnTo>
                    <a:pt x="41715" y="54242"/>
                  </a:lnTo>
                  <a:lnTo>
                    <a:pt x="41715" y="51810"/>
                  </a:lnTo>
                  <a:lnTo>
                    <a:pt x="41594" y="51810"/>
                  </a:lnTo>
                  <a:lnTo>
                    <a:pt x="41594" y="49013"/>
                  </a:lnTo>
                  <a:lnTo>
                    <a:pt x="41715" y="49013"/>
                  </a:lnTo>
                  <a:lnTo>
                    <a:pt x="41715" y="46824"/>
                  </a:lnTo>
                  <a:lnTo>
                    <a:pt x="41594" y="46824"/>
                  </a:lnTo>
                  <a:lnTo>
                    <a:pt x="41594" y="46702"/>
                  </a:lnTo>
                  <a:close/>
                </a:path>
              </a:pathLst>
            </a:custGeom>
            <a:solidFill>
              <a:srgbClr val="ADAB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48"/>
            <p:cNvSpPr/>
            <p:nvPr/>
          </p:nvSpPr>
          <p:spPr>
            <a:xfrm>
              <a:off x="1291049" y="4069652"/>
              <a:ext cx="751987" cy="297750"/>
            </a:xfrm>
            <a:custGeom>
              <a:rect b="b" l="l" r="r" t="t"/>
              <a:pathLst>
                <a:path extrusionOk="0" fill="none" h="16662" w="42081">
                  <a:moveTo>
                    <a:pt x="41594" y="0"/>
                  </a:moveTo>
                  <a:lnTo>
                    <a:pt x="0" y="0"/>
                  </a:lnTo>
                  <a:lnTo>
                    <a:pt x="0" y="1824"/>
                  </a:lnTo>
                  <a:lnTo>
                    <a:pt x="36242" y="1824"/>
                  </a:lnTo>
                  <a:lnTo>
                    <a:pt x="36242" y="16662"/>
                  </a:lnTo>
                  <a:lnTo>
                    <a:pt x="42080" y="16662"/>
                  </a:lnTo>
                  <a:lnTo>
                    <a:pt x="42080" y="16662"/>
                  </a:lnTo>
                  <a:lnTo>
                    <a:pt x="41715" y="16662"/>
                  </a:lnTo>
                  <a:lnTo>
                    <a:pt x="41715" y="15324"/>
                  </a:lnTo>
                  <a:lnTo>
                    <a:pt x="41594" y="15324"/>
                  </a:lnTo>
                  <a:lnTo>
                    <a:pt x="41594" y="12527"/>
                  </a:lnTo>
                  <a:lnTo>
                    <a:pt x="41715" y="12527"/>
                  </a:lnTo>
                  <a:lnTo>
                    <a:pt x="41715" y="10338"/>
                  </a:lnTo>
                  <a:lnTo>
                    <a:pt x="41594" y="10338"/>
                  </a:lnTo>
                  <a:lnTo>
                    <a:pt x="41594" y="7540"/>
                  </a:lnTo>
                  <a:lnTo>
                    <a:pt x="41715" y="7540"/>
                  </a:lnTo>
                  <a:lnTo>
                    <a:pt x="41715" y="5108"/>
                  </a:lnTo>
                  <a:lnTo>
                    <a:pt x="41594" y="5108"/>
                  </a:lnTo>
                  <a:lnTo>
                    <a:pt x="41594" y="2311"/>
                  </a:lnTo>
                  <a:lnTo>
                    <a:pt x="41715" y="2311"/>
                  </a:lnTo>
                  <a:lnTo>
                    <a:pt x="41715" y="122"/>
                  </a:lnTo>
                  <a:lnTo>
                    <a:pt x="41594" y="122"/>
                  </a:lnTo>
                  <a:lnTo>
                    <a:pt x="4159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48"/>
            <p:cNvSpPr/>
            <p:nvPr/>
          </p:nvSpPr>
          <p:spPr>
            <a:xfrm>
              <a:off x="2034316" y="3980535"/>
              <a:ext cx="2198" cy="41315"/>
            </a:xfrm>
            <a:custGeom>
              <a:rect b="b" l="l" r="r" t="t"/>
              <a:pathLst>
                <a:path extrusionOk="0" fill="none" h="2312" w="123">
                  <a:moveTo>
                    <a:pt x="122" y="1"/>
                  </a:moveTo>
                  <a:lnTo>
                    <a:pt x="1" y="1"/>
                  </a:lnTo>
                  <a:lnTo>
                    <a:pt x="1" y="2311"/>
                  </a:lnTo>
                  <a:lnTo>
                    <a:pt x="122" y="2311"/>
                  </a:lnTo>
                  <a:lnTo>
                    <a:pt x="12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8"/>
            <p:cNvSpPr/>
            <p:nvPr/>
          </p:nvSpPr>
          <p:spPr>
            <a:xfrm>
              <a:off x="2034316" y="3891435"/>
              <a:ext cx="2198" cy="41315"/>
            </a:xfrm>
            <a:custGeom>
              <a:rect b="b" l="l" r="r" t="t"/>
              <a:pathLst>
                <a:path extrusionOk="0" fill="none" h="2312" w="123">
                  <a:moveTo>
                    <a:pt x="122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122" y="2311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48"/>
            <p:cNvSpPr/>
            <p:nvPr/>
          </p:nvSpPr>
          <p:spPr>
            <a:xfrm>
              <a:off x="2034316" y="3800155"/>
              <a:ext cx="2198" cy="41298"/>
            </a:xfrm>
            <a:custGeom>
              <a:rect b="b" l="l" r="r" t="t"/>
              <a:pathLst>
                <a:path extrusionOk="0" fill="none" h="2311" w="123">
                  <a:moveTo>
                    <a:pt x="122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122" y="2311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48"/>
            <p:cNvSpPr/>
            <p:nvPr/>
          </p:nvSpPr>
          <p:spPr>
            <a:xfrm>
              <a:off x="2034316" y="3708875"/>
              <a:ext cx="2198" cy="41298"/>
            </a:xfrm>
            <a:custGeom>
              <a:rect b="b" l="l" r="r" t="t"/>
              <a:pathLst>
                <a:path extrusionOk="0" fill="none" h="2311" w="123">
                  <a:moveTo>
                    <a:pt x="122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122" y="2311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8"/>
            <p:cNvSpPr/>
            <p:nvPr/>
          </p:nvSpPr>
          <p:spPr>
            <a:xfrm>
              <a:off x="2034316" y="3617595"/>
              <a:ext cx="2198" cy="43478"/>
            </a:xfrm>
            <a:custGeom>
              <a:rect b="b" l="l" r="r" t="t"/>
              <a:pathLst>
                <a:path extrusionOk="0" fill="none" h="2433" w="123">
                  <a:moveTo>
                    <a:pt x="122" y="0"/>
                  </a:moveTo>
                  <a:lnTo>
                    <a:pt x="1" y="0"/>
                  </a:lnTo>
                  <a:lnTo>
                    <a:pt x="1" y="2433"/>
                  </a:lnTo>
                  <a:lnTo>
                    <a:pt x="122" y="2433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8"/>
            <p:cNvSpPr/>
            <p:nvPr/>
          </p:nvSpPr>
          <p:spPr>
            <a:xfrm>
              <a:off x="2034316" y="3528477"/>
              <a:ext cx="2198" cy="39135"/>
            </a:xfrm>
            <a:custGeom>
              <a:rect b="b" l="l" r="r" t="t"/>
              <a:pathLst>
                <a:path extrusionOk="0" fill="none" h="2190" w="123">
                  <a:moveTo>
                    <a:pt x="122" y="1"/>
                  </a:moveTo>
                  <a:lnTo>
                    <a:pt x="1" y="1"/>
                  </a:lnTo>
                  <a:lnTo>
                    <a:pt x="1" y="2190"/>
                  </a:lnTo>
                  <a:lnTo>
                    <a:pt x="122" y="2190"/>
                  </a:lnTo>
                  <a:lnTo>
                    <a:pt x="12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8"/>
            <p:cNvSpPr/>
            <p:nvPr/>
          </p:nvSpPr>
          <p:spPr>
            <a:xfrm>
              <a:off x="2034316" y="3435035"/>
              <a:ext cx="2198" cy="43478"/>
            </a:xfrm>
            <a:custGeom>
              <a:rect b="b" l="l" r="r" t="t"/>
              <a:pathLst>
                <a:path extrusionOk="0" fill="none" h="2433" w="123">
                  <a:moveTo>
                    <a:pt x="122" y="0"/>
                  </a:moveTo>
                  <a:lnTo>
                    <a:pt x="1" y="0"/>
                  </a:lnTo>
                  <a:lnTo>
                    <a:pt x="1" y="2433"/>
                  </a:lnTo>
                  <a:lnTo>
                    <a:pt x="122" y="2433"/>
                  </a:lnTo>
                  <a:lnTo>
                    <a:pt x="12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8"/>
            <p:cNvSpPr/>
            <p:nvPr/>
          </p:nvSpPr>
          <p:spPr>
            <a:xfrm>
              <a:off x="2034316" y="3345917"/>
              <a:ext cx="2198" cy="41315"/>
            </a:xfrm>
            <a:custGeom>
              <a:rect b="b" l="l" r="r" t="t"/>
              <a:pathLst>
                <a:path extrusionOk="0" fill="none" h="2312" w="123">
                  <a:moveTo>
                    <a:pt x="122" y="1"/>
                  </a:moveTo>
                  <a:lnTo>
                    <a:pt x="1" y="1"/>
                  </a:lnTo>
                  <a:lnTo>
                    <a:pt x="1" y="2312"/>
                  </a:lnTo>
                  <a:lnTo>
                    <a:pt x="122" y="2312"/>
                  </a:lnTo>
                  <a:lnTo>
                    <a:pt x="12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8"/>
            <p:cNvSpPr/>
            <p:nvPr/>
          </p:nvSpPr>
          <p:spPr>
            <a:xfrm>
              <a:off x="1938693" y="3235088"/>
              <a:ext cx="95640" cy="54343"/>
            </a:xfrm>
            <a:custGeom>
              <a:rect b="b" l="l" r="r" t="t"/>
              <a:pathLst>
                <a:path extrusionOk="0" fill="none" h="3041" w="5352">
                  <a:moveTo>
                    <a:pt x="5352" y="0"/>
                  </a:moveTo>
                  <a:lnTo>
                    <a:pt x="2311" y="0"/>
                  </a:lnTo>
                  <a:lnTo>
                    <a:pt x="2311" y="0"/>
                  </a:lnTo>
                  <a:lnTo>
                    <a:pt x="0" y="0"/>
                  </a:lnTo>
                  <a:lnTo>
                    <a:pt x="0" y="3041"/>
                  </a:lnTo>
                  <a:lnTo>
                    <a:pt x="5352" y="3041"/>
                  </a:lnTo>
                  <a:lnTo>
                    <a:pt x="5352" y="1216"/>
                  </a:lnTo>
                  <a:lnTo>
                    <a:pt x="535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8"/>
            <p:cNvSpPr/>
            <p:nvPr/>
          </p:nvSpPr>
          <p:spPr>
            <a:xfrm>
              <a:off x="1938693" y="3315503"/>
              <a:ext cx="69568" cy="728077"/>
            </a:xfrm>
            <a:custGeom>
              <a:rect b="b" l="l" r="r" t="t"/>
              <a:pathLst>
                <a:path extrusionOk="0" h="40743" w="3893">
                  <a:moveTo>
                    <a:pt x="0" y="0"/>
                  </a:moveTo>
                  <a:lnTo>
                    <a:pt x="0" y="3162"/>
                  </a:lnTo>
                  <a:lnTo>
                    <a:pt x="3892" y="3162"/>
                  </a:lnTo>
                  <a:lnTo>
                    <a:pt x="3892" y="0"/>
                  </a:lnTo>
                  <a:close/>
                  <a:moveTo>
                    <a:pt x="0" y="4622"/>
                  </a:moveTo>
                  <a:lnTo>
                    <a:pt x="0" y="8878"/>
                  </a:lnTo>
                  <a:lnTo>
                    <a:pt x="3892" y="12892"/>
                  </a:lnTo>
                  <a:lnTo>
                    <a:pt x="3892" y="4622"/>
                  </a:lnTo>
                  <a:close/>
                  <a:moveTo>
                    <a:pt x="0" y="10459"/>
                  </a:moveTo>
                  <a:lnTo>
                    <a:pt x="0" y="11676"/>
                  </a:lnTo>
                  <a:lnTo>
                    <a:pt x="3892" y="15689"/>
                  </a:lnTo>
                  <a:lnTo>
                    <a:pt x="3892" y="14351"/>
                  </a:lnTo>
                  <a:lnTo>
                    <a:pt x="0" y="10459"/>
                  </a:lnTo>
                  <a:close/>
                  <a:moveTo>
                    <a:pt x="0" y="39526"/>
                  </a:moveTo>
                  <a:lnTo>
                    <a:pt x="0" y="40743"/>
                  </a:lnTo>
                  <a:lnTo>
                    <a:pt x="1095" y="40743"/>
                  </a:lnTo>
                  <a:lnTo>
                    <a:pt x="0" y="39526"/>
                  </a:lnTo>
                  <a:close/>
                  <a:moveTo>
                    <a:pt x="0" y="28459"/>
                  </a:moveTo>
                  <a:lnTo>
                    <a:pt x="0" y="38067"/>
                  </a:lnTo>
                  <a:lnTo>
                    <a:pt x="2676" y="40743"/>
                  </a:lnTo>
                  <a:lnTo>
                    <a:pt x="3892" y="40743"/>
                  </a:lnTo>
                  <a:lnTo>
                    <a:pt x="3892" y="32472"/>
                  </a:lnTo>
                  <a:lnTo>
                    <a:pt x="0" y="28459"/>
                  </a:lnTo>
                  <a:close/>
                </a:path>
              </a:pathLst>
            </a:custGeom>
            <a:solidFill>
              <a:srgbClr val="B39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8"/>
            <p:cNvSpPr/>
            <p:nvPr/>
          </p:nvSpPr>
          <p:spPr>
            <a:xfrm>
              <a:off x="1938693" y="4021832"/>
              <a:ext cx="19586" cy="21748"/>
            </a:xfrm>
            <a:custGeom>
              <a:rect b="b" l="l" r="r" t="t"/>
              <a:pathLst>
                <a:path extrusionOk="0" fill="none" h="1217" w="1096">
                  <a:moveTo>
                    <a:pt x="0" y="0"/>
                  </a:moveTo>
                  <a:lnTo>
                    <a:pt x="0" y="1217"/>
                  </a:lnTo>
                  <a:lnTo>
                    <a:pt x="1095" y="12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48"/>
            <p:cNvSpPr/>
            <p:nvPr/>
          </p:nvSpPr>
          <p:spPr>
            <a:xfrm>
              <a:off x="1938693" y="3824065"/>
              <a:ext cx="69568" cy="219515"/>
            </a:xfrm>
            <a:custGeom>
              <a:rect b="b" l="l" r="r" t="t"/>
              <a:pathLst>
                <a:path extrusionOk="0" fill="none" h="12284" w="3893">
                  <a:moveTo>
                    <a:pt x="0" y="0"/>
                  </a:moveTo>
                  <a:lnTo>
                    <a:pt x="0" y="9608"/>
                  </a:lnTo>
                  <a:lnTo>
                    <a:pt x="2676" y="12284"/>
                  </a:lnTo>
                  <a:lnTo>
                    <a:pt x="3892" y="12284"/>
                  </a:lnTo>
                  <a:lnTo>
                    <a:pt x="3892" y="401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8"/>
            <p:cNvSpPr/>
            <p:nvPr/>
          </p:nvSpPr>
          <p:spPr>
            <a:xfrm>
              <a:off x="1938693" y="3502405"/>
              <a:ext cx="69568" cy="93478"/>
            </a:xfrm>
            <a:custGeom>
              <a:rect b="b" l="l" r="r" t="t"/>
              <a:pathLst>
                <a:path extrusionOk="0" fill="none" h="5231" w="3893">
                  <a:moveTo>
                    <a:pt x="0" y="0"/>
                  </a:moveTo>
                  <a:lnTo>
                    <a:pt x="0" y="1217"/>
                  </a:lnTo>
                  <a:lnTo>
                    <a:pt x="3892" y="5230"/>
                  </a:lnTo>
                  <a:lnTo>
                    <a:pt x="3892" y="389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8"/>
            <p:cNvSpPr/>
            <p:nvPr/>
          </p:nvSpPr>
          <p:spPr>
            <a:xfrm>
              <a:off x="1938693" y="3398080"/>
              <a:ext cx="69568" cy="147803"/>
            </a:xfrm>
            <a:custGeom>
              <a:rect b="b" l="l" r="r" t="t"/>
              <a:pathLst>
                <a:path extrusionOk="0" fill="none" h="8271" w="3893">
                  <a:moveTo>
                    <a:pt x="3892" y="1"/>
                  </a:moveTo>
                  <a:lnTo>
                    <a:pt x="0" y="1"/>
                  </a:lnTo>
                  <a:lnTo>
                    <a:pt x="0" y="4257"/>
                  </a:lnTo>
                  <a:lnTo>
                    <a:pt x="3892" y="8271"/>
                  </a:lnTo>
                  <a:lnTo>
                    <a:pt x="389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48"/>
            <p:cNvSpPr/>
            <p:nvPr/>
          </p:nvSpPr>
          <p:spPr>
            <a:xfrm>
              <a:off x="1938693" y="3315503"/>
              <a:ext cx="69568" cy="56523"/>
            </a:xfrm>
            <a:custGeom>
              <a:rect b="b" l="l" r="r" t="t"/>
              <a:pathLst>
                <a:path extrusionOk="0" fill="none" h="3163" w="3893">
                  <a:moveTo>
                    <a:pt x="3892" y="0"/>
                  </a:moveTo>
                  <a:lnTo>
                    <a:pt x="0" y="0"/>
                  </a:lnTo>
                  <a:lnTo>
                    <a:pt x="0" y="3162"/>
                  </a:lnTo>
                  <a:lnTo>
                    <a:pt x="3892" y="3162"/>
                  </a:lnTo>
                  <a:lnTo>
                    <a:pt x="389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48"/>
            <p:cNvSpPr/>
            <p:nvPr/>
          </p:nvSpPr>
          <p:spPr>
            <a:xfrm>
              <a:off x="1938693" y="3524135"/>
              <a:ext cx="69568" cy="371660"/>
            </a:xfrm>
            <a:custGeom>
              <a:rect b="b" l="l" r="r" t="t"/>
              <a:pathLst>
                <a:path extrusionOk="0" h="20798" w="3893">
                  <a:moveTo>
                    <a:pt x="0" y="1"/>
                  </a:moveTo>
                  <a:lnTo>
                    <a:pt x="0" y="16784"/>
                  </a:lnTo>
                  <a:lnTo>
                    <a:pt x="3892" y="20797"/>
                  </a:lnTo>
                  <a:lnTo>
                    <a:pt x="3892" y="40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0BD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8"/>
            <p:cNvSpPr/>
            <p:nvPr/>
          </p:nvSpPr>
          <p:spPr>
            <a:xfrm>
              <a:off x="1938693" y="3524135"/>
              <a:ext cx="69568" cy="371660"/>
            </a:xfrm>
            <a:custGeom>
              <a:rect b="b" l="l" r="r" t="t"/>
              <a:pathLst>
                <a:path extrusionOk="0" fill="none" h="20798" w="3893">
                  <a:moveTo>
                    <a:pt x="0" y="1"/>
                  </a:moveTo>
                  <a:lnTo>
                    <a:pt x="0" y="16784"/>
                  </a:lnTo>
                  <a:lnTo>
                    <a:pt x="3892" y="20797"/>
                  </a:lnTo>
                  <a:lnTo>
                    <a:pt x="3892" y="401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8"/>
            <p:cNvSpPr/>
            <p:nvPr/>
          </p:nvSpPr>
          <p:spPr>
            <a:xfrm>
              <a:off x="1938693" y="3995742"/>
              <a:ext cx="47838" cy="47838"/>
            </a:xfrm>
            <a:custGeom>
              <a:rect b="b" l="l" r="r" t="t"/>
              <a:pathLst>
                <a:path extrusionOk="0" h="2677" w="2677">
                  <a:moveTo>
                    <a:pt x="0" y="1"/>
                  </a:moveTo>
                  <a:lnTo>
                    <a:pt x="0" y="1460"/>
                  </a:lnTo>
                  <a:lnTo>
                    <a:pt x="1095" y="2677"/>
                  </a:lnTo>
                  <a:lnTo>
                    <a:pt x="2676" y="26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0BD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8"/>
            <p:cNvSpPr/>
            <p:nvPr/>
          </p:nvSpPr>
          <p:spPr>
            <a:xfrm>
              <a:off x="1938693" y="3995742"/>
              <a:ext cx="47838" cy="47838"/>
            </a:xfrm>
            <a:custGeom>
              <a:rect b="b" l="l" r="r" t="t"/>
              <a:pathLst>
                <a:path extrusionOk="0" fill="none" h="2677" w="2677">
                  <a:moveTo>
                    <a:pt x="0" y="1"/>
                  </a:moveTo>
                  <a:lnTo>
                    <a:pt x="0" y="1460"/>
                  </a:lnTo>
                  <a:lnTo>
                    <a:pt x="1095" y="2677"/>
                  </a:lnTo>
                  <a:lnTo>
                    <a:pt x="2676" y="26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48"/>
            <p:cNvSpPr/>
            <p:nvPr/>
          </p:nvSpPr>
          <p:spPr>
            <a:xfrm>
              <a:off x="1938693" y="3474153"/>
              <a:ext cx="69568" cy="97820"/>
            </a:xfrm>
            <a:custGeom>
              <a:rect b="b" l="l" r="r" t="t"/>
              <a:pathLst>
                <a:path extrusionOk="0" h="5474" w="3893">
                  <a:moveTo>
                    <a:pt x="0" y="0"/>
                  </a:moveTo>
                  <a:lnTo>
                    <a:pt x="0" y="1581"/>
                  </a:lnTo>
                  <a:lnTo>
                    <a:pt x="3892" y="5473"/>
                  </a:lnTo>
                  <a:lnTo>
                    <a:pt x="3892" y="40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BD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8"/>
            <p:cNvSpPr/>
            <p:nvPr/>
          </p:nvSpPr>
          <p:spPr>
            <a:xfrm>
              <a:off x="1938693" y="3474153"/>
              <a:ext cx="69568" cy="97820"/>
            </a:xfrm>
            <a:custGeom>
              <a:rect b="b" l="l" r="r" t="t"/>
              <a:pathLst>
                <a:path extrusionOk="0" fill="none" h="5474" w="3893">
                  <a:moveTo>
                    <a:pt x="0" y="0"/>
                  </a:moveTo>
                  <a:lnTo>
                    <a:pt x="0" y="1581"/>
                  </a:lnTo>
                  <a:lnTo>
                    <a:pt x="3892" y="5473"/>
                  </a:lnTo>
                  <a:lnTo>
                    <a:pt x="3892" y="401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48"/>
            <p:cNvSpPr/>
            <p:nvPr/>
          </p:nvSpPr>
          <p:spPr>
            <a:xfrm>
              <a:off x="1291049" y="3289412"/>
              <a:ext cx="743285" cy="780258"/>
            </a:xfrm>
            <a:custGeom>
              <a:rect b="b" l="l" r="r" t="t"/>
              <a:pathLst>
                <a:path extrusionOk="0" h="43663" w="41594">
                  <a:moveTo>
                    <a:pt x="36242" y="1"/>
                  </a:moveTo>
                  <a:lnTo>
                    <a:pt x="36242" y="1460"/>
                  </a:lnTo>
                  <a:lnTo>
                    <a:pt x="40134" y="1460"/>
                  </a:lnTo>
                  <a:lnTo>
                    <a:pt x="40134" y="4622"/>
                  </a:lnTo>
                  <a:lnTo>
                    <a:pt x="36242" y="4622"/>
                  </a:lnTo>
                  <a:lnTo>
                    <a:pt x="36242" y="6082"/>
                  </a:lnTo>
                  <a:lnTo>
                    <a:pt x="40134" y="6082"/>
                  </a:lnTo>
                  <a:lnTo>
                    <a:pt x="40134" y="14352"/>
                  </a:lnTo>
                  <a:lnTo>
                    <a:pt x="40134" y="15811"/>
                  </a:lnTo>
                  <a:lnTo>
                    <a:pt x="40134" y="17149"/>
                  </a:lnTo>
                  <a:lnTo>
                    <a:pt x="40134" y="33932"/>
                  </a:lnTo>
                  <a:lnTo>
                    <a:pt x="40134" y="42203"/>
                  </a:lnTo>
                  <a:lnTo>
                    <a:pt x="36242" y="42203"/>
                  </a:lnTo>
                  <a:lnTo>
                    <a:pt x="36242" y="43419"/>
                  </a:lnTo>
                  <a:lnTo>
                    <a:pt x="0" y="43419"/>
                  </a:lnTo>
                  <a:lnTo>
                    <a:pt x="0" y="43662"/>
                  </a:lnTo>
                  <a:lnTo>
                    <a:pt x="41594" y="43662"/>
                  </a:lnTo>
                  <a:lnTo>
                    <a:pt x="41594" y="40986"/>
                  </a:lnTo>
                  <a:lnTo>
                    <a:pt x="41594" y="38676"/>
                  </a:lnTo>
                  <a:lnTo>
                    <a:pt x="41594" y="36000"/>
                  </a:lnTo>
                  <a:lnTo>
                    <a:pt x="41594" y="33689"/>
                  </a:lnTo>
                  <a:lnTo>
                    <a:pt x="41594" y="30892"/>
                  </a:lnTo>
                  <a:lnTo>
                    <a:pt x="41594" y="28581"/>
                  </a:lnTo>
                  <a:lnTo>
                    <a:pt x="41594" y="25784"/>
                  </a:lnTo>
                  <a:lnTo>
                    <a:pt x="41594" y="23473"/>
                  </a:lnTo>
                  <a:lnTo>
                    <a:pt x="41594" y="20798"/>
                  </a:lnTo>
                  <a:lnTo>
                    <a:pt x="41594" y="18365"/>
                  </a:lnTo>
                  <a:lnTo>
                    <a:pt x="41594" y="15568"/>
                  </a:lnTo>
                  <a:lnTo>
                    <a:pt x="41594" y="13379"/>
                  </a:lnTo>
                  <a:lnTo>
                    <a:pt x="41594" y="10582"/>
                  </a:lnTo>
                  <a:lnTo>
                    <a:pt x="41594" y="8149"/>
                  </a:lnTo>
                  <a:lnTo>
                    <a:pt x="41594" y="5474"/>
                  </a:lnTo>
                  <a:lnTo>
                    <a:pt x="41594" y="3163"/>
                  </a:lnTo>
                  <a:lnTo>
                    <a:pt x="41594" y="730"/>
                  </a:lnTo>
                  <a:lnTo>
                    <a:pt x="41594" y="1"/>
                  </a:lnTo>
                  <a:close/>
                </a:path>
              </a:pathLst>
            </a:custGeom>
            <a:solidFill>
              <a:srgbClr val="5552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48"/>
            <p:cNvSpPr/>
            <p:nvPr/>
          </p:nvSpPr>
          <p:spPr>
            <a:xfrm>
              <a:off x="1291049" y="3289412"/>
              <a:ext cx="743285" cy="780258"/>
            </a:xfrm>
            <a:custGeom>
              <a:rect b="b" l="l" r="r" t="t"/>
              <a:pathLst>
                <a:path extrusionOk="0" fill="none" h="43663" w="41594">
                  <a:moveTo>
                    <a:pt x="41594" y="1"/>
                  </a:moveTo>
                  <a:lnTo>
                    <a:pt x="36242" y="1"/>
                  </a:lnTo>
                  <a:lnTo>
                    <a:pt x="36242" y="1460"/>
                  </a:lnTo>
                  <a:lnTo>
                    <a:pt x="40134" y="1460"/>
                  </a:lnTo>
                  <a:lnTo>
                    <a:pt x="40134" y="4622"/>
                  </a:lnTo>
                  <a:lnTo>
                    <a:pt x="36242" y="4622"/>
                  </a:lnTo>
                  <a:lnTo>
                    <a:pt x="36242" y="6082"/>
                  </a:lnTo>
                  <a:lnTo>
                    <a:pt x="40134" y="6082"/>
                  </a:lnTo>
                  <a:lnTo>
                    <a:pt x="40134" y="14352"/>
                  </a:lnTo>
                  <a:lnTo>
                    <a:pt x="40134" y="15811"/>
                  </a:lnTo>
                  <a:lnTo>
                    <a:pt x="40134" y="17149"/>
                  </a:lnTo>
                  <a:lnTo>
                    <a:pt x="40134" y="33932"/>
                  </a:lnTo>
                  <a:lnTo>
                    <a:pt x="40134" y="42203"/>
                  </a:lnTo>
                  <a:lnTo>
                    <a:pt x="38918" y="42203"/>
                  </a:lnTo>
                  <a:lnTo>
                    <a:pt x="37337" y="42203"/>
                  </a:lnTo>
                  <a:lnTo>
                    <a:pt x="36242" y="42203"/>
                  </a:lnTo>
                  <a:lnTo>
                    <a:pt x="36242" y="43419"/>
                  </a:lnTo>
                  <a:lnTo>
                    <a:pt x="0" y="43419"/>
                  </a:lnTo>
                  <a:lnTo>
                    <a:pt x="0" y="43662"/>
                  </a:lnTo>
                  <a:lnTo>
                    <a:pt x="41594" y="43662"/>
                  </a:lnTo>
                  <a:lnTo>
                    <a:pt x="41594" y="40986"/>
                  </a:lnTo>
                  <a:lnTo>
                    <a:pt x="41594" y="40986"/>
                  </a:lnTo>
                  <a:lnTo>
                    <a:pt x="41594" y="38676"/>
                  </a:lnTo>
                  <a:lnTo>
                    <a:pt x="41594" y="38676"/>
                  </a:lnTo>
                  <a:lnTo>
                    <a:pt x="41594" y="36000"/>
                  </a:lnTo>
                  <a:lnTo>
                    <a:pt x="41594" y="36000"/>
                  </a:lnTo>
                  <a:lnTo>
                    <a:pt x="41594" y="33689"/>
                  </a:lnTo>
                  <a:lnTo>
                    <a:pt x="41594" y="33689"/>
                  </a:lnTo>
                  <a:lnTo>
                    <a:pt x="41594" y="30892"/>
                  </a:lnTo>
                  <a:lnTo>
                    <a:pt x="41594" y="30892"/>
                  </a:lnTo>
                  <a:lnTo>
                    <a:pt x="41594" y="28581"/>
                  </a:lnTo>
                  <a:lnTo>
                    <a:pt x="41594" y="28581"/>
                  </a:lnTo>
                  <a:lnTo>
                    <a:pt x="41594" y="25784"/>
                  </a:lnTo>
                  <a:lnTo>
                    <a:pt x="41594" y="25784"/>
                  </a:lnTo>
                  <a:lnTo>
                    <a:pt x="41594" y="23473"/>
                  </a:lnTo>
                  <a:lnTo>
                    <a:pt x="41594" y="23473"/>
                  </a:lnTo>
                  <a:lnTo>
                    <a:pt x="41594" y="20798"/>
                  </a:lnTo>
                  <a:lnTo>
                    <a:pt x="41594" y="20798"/>
                  </a:lnTo>
                  <a:lnTo>
                    <a:pt x="41594" y="18365"/>
                  </a:lnTo>
                  <a:lnTo>
                    <a:pt x="41594" y="18365"/>
                  </a:lnTo>
                  <a:lnTo>
                    <a:pt x="41594" y="15568"/>
                  </a:lnTo>
                  <a:lnTo>
                    <a:pt x="41594" y="15568"/>
                  </a:lnTo>
                  <a:lnTo>
                    <a:pt x="41594" y="13379"/>
                  </a:lnTo>
                  <a:lnTo>
                    <a:pt x="41594" y="13379"/>
                  </a:lnTo>
                  <a:lnTo>
                    <a:pt x="41594" y="10582"/>
                  </a:lnTo>
                  <a:lnTo>
                    <a:pt x="41594" y="10582"/>
                  </a:lnTo>
                  <a:lnTo>
                    <a:pt x="41594" y="8149"/>
                  </a:lnTo>
                  <a:lnTo>
                    <a:pt x="41594" y="8149"/>
                  </a:lnTo>
                  <a:lnTo>
                    <a:pt x="41594" y="5474"/>
                  </a:lnTo>
                  <a:lnTo>
                    <a:pt x="41594" y="5474"/>
                  </a:lnTo>
                  <a:lnTo>
                    <a:pt x="41594" y="3163"/>
                  </a:lnTo>
                  <a:lnTo>
                    <a:pt x="41594" y="3163"/>
                  </a:lnTo>
                  <a:lnTo>
                    <a:pt x="41594" y="730"/>
                  </a:lnTo>
                  <a:lnTo>
                    <a:pt x="4159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8"/>
            <p:cNvSpPr/>
            <p:nvPr/>
          </p:nvSpPr>
          <p:spPr>
            <a:xfrm>
              <a:off x="2036496" y="3256818"/>
              <a:ext cx="6540" cy="1110585"/>
            </a:xfrm>
            <a:custGeom>
              <a:rect b="b" l="l" r="r" t="t"/>
              <a:pathLst>
                <a:path extrusionOk="0" h="62148" w="366">
                  <a:moveTo>
                    <a:pt x="122" y="0"/>
                  </a:moveTo>
                  <a:lnTo>
                    <a:pt x="122" y="2190"/>
                  </a:lnTo>
                  <a:lnTo>
                    <a:pt x="244" y="2190"/>
                  </a:lnTo>
                  <a:lnTo>
                    <a:pt x="244" y="0"/>
                  </a:lnTo>
                  <a:close/>
                  <a:moveTo>
                    <a:pt x="122" y="2554"/>
                  </a:moveTo>
                  <a:lnTo>
                    <a:pt x="122" y="4744"/>
                  </a:lnTo>
                  <a:lnTo>
                    <a:pt x="365" y="4744"/>
                  </a:lnTo>
                  <a:lnTo>
                    <a:pt x="365" y="2554"/>
                  </a:lnTo>
                  <a:close/>
                  <a:moveTo>
                    <a:pt x="0" y="4987"/>
                  </a:moveTo>
                  <a:lnTo>
                    <a:pt x="0" y="7298"/>
                  </a:lnTo>
                  <a:lnTo>
                    <a:pt x="365" y="7298"/>
                  </a:lnTo>
                  <a:lnTo>
                    <a:pt x="365" y="4987"/>
                  </a:lnTo>
                  <a:close/>
                  <a:moveTo>
                    <a:pt x="122" y="7541"/>
                  </a:moveTo>
                  <a:lnTo>
                    <a:pt x="122" y="9730"/>
                  </a:lnTo>
                  <a:lnTo>
                    <a:pt x="365" y="9730"/>
                  </a:lnTo>
                  <a:lnTo>
                    <a:pt x="365" y="7541"/>
                  </a:lnTo>
                  <a:close/>
                  <a:moveTo>
                    <a:pt x="0" y="9973"/>
                  </a:moveTo>
                  <a:lnTo>
                    <a:pt x="0" y="12406"/>
                  </a:lnTo>
                  <a:lnTo>
                    <a:pt x="365" y="12406"/>
                  </a:lnTo>
                  <a:lnTo>
                    <a:pt x="365" y="9973"/>
                  </a:lnTo>
                  <a:close/>
                  <a:moveTo>
                    <a:pt x="122" y="12649"/>
                  </a:moveTo>
                  <a:lnTo>
                    <a:pt x="122" y="14960"/>
                  </a:lnTo>
                  <a:lnTo>
                    <a:pt x="365" y="14960"/>
                  </a:lnTo>
                  <a:lnTo>
                    <a:pt x="365" y="12649"/>
                  </a:lnTo>
                  <a:close/>
                  <a:moveTo>
                    <a:pt x="0" y="15203"/>
                  </a:moveTo>
                  <a:lnTo>
                    <a:pt x="0" y="17392"/>
                  </a:lnTo>
                  <a:lnTo>
                    <a:pt x="365" y="17392"/>
                  </a:lnTo>
                  <a:lnTo>
                    <a:pt x="365" y="15203"/>
                  </a:lnTo>
                  <a:close/>
                  <a:moveTo>
                    <a:pt x="122" y="17635"/>
                  </a:moveTo>
                  <a:lnTo>
                    <a:pt x="122" y="19946"/>
                  </a:lnTo>
                  <a:lnTo>
                    <a:pt x="365" y="19946"/>
                  </a:lnTo>
                  <a:lnTo>
                    <a:pt x="365" y="17757"/>
                  </a:lnTo>
                  <a:lnTo>
                    <a:pt x="365" y="17635"/>
                  </a:lnTo>
                  <a:close/>
                  <a:moveTo>
                    <a:pt x="0" y="20189"/>
                  </a:moveTo>
                  <a:lnTo>
                    <a:pt x="0" y="22622"/>
                  </a:lnTo>
                  <a:lnTo>
                    <a:pt x="365" y="22622"/>
                  </a:lnTo>
                  <a:lnTo>
                    <a:pt x="365" y="20189"/>
                  </a:lnTo>
                  <a:close/>
                  <a:moveTo>
                    <a:pt x="122" y="22865"/>
                  </a:moveTo>
                  <a:lnTo>
                    <a:pt x="122" y="25054"/>
                  </a:lnTo>
                  <a:lnTo>
                    <a:pt x="365" y="25054"/>
                  </a:lnTo>
                  <a:lnTo>
                    <a:pt x="365" y="22865"/>
                  </a:lnTo>
                  <a:close/>
                  <a:moveTo>
                    <a:pt x="0" y="25297"/>
                  </a:moveTo>
                  <a:lnTo>
                    <a:pt x="0" y="27608"/>
                  </a:lnTo>
                  <a:lnTo>
                    <a:pt x="365" y="27608"/>
                  </a:lnTo>
                  <a:lnTo>
                    <a:pt x="365" y="25297"/>
                  </a:lnTo>
                  <a:close/>
                  <a:moveTo>
                    <a:pt x="122" y="27851"/>
                  </a:moveTo>
                  <a:lnTo>
                    <a:pt x="122" y="30162"/>
                  </a:lnTo>
                  <a:lnTo>
                    <a:pt x="365" y="30162"/>
                  </a:lnTo>
                  <a:lnTo>
                    <a:pt x="365" y="27851"/>
                  </a:lnTo>
                  <a:close/>
                  <a:moveTo>
                    <a:pt x="0" y="30405"/>
                  </a:moveTo>
                  <a:lnTo>
                    <a:pt x="0" y="32716"/>
                  </a:lnTo>
                  <a:lnTo>
                    <a:pt x="365" y="32716"/>
                  </a:lnTo>
                  <a:lnTo>
                    <a:pt x="365" y="30405"/>
                  </a:lnTo>
                  <a:close/>
                  <a:moveTo>
                    <a:pt x="122" y="32959"/>
                  </a:moveTo>
                  <a:lnTo>
                    <a:pt x="122" y="35270"/>
                  </a:lnTo>
                  <a:lnTo>
                    <a:pt x="365" y="35270"/>
                  </a:lnTo>
                  <a:lnTo>
                    <a:pt x="365" y="32959"/>
                  </a:lnTo>
                  <a:close/>
                  <a:moveTo>
                    <a:pt x="0" y="35513"/>
                  </a:moveTo>
                  <a:lnTo>
                    <a:pt x="0" y="37824"/>
                  </a:lnTo>
                  <a:lnTo>
                    <a:pt x="365" y="37824"/>
                  </a:lnTo>
                  <a:lnTo>
                    <a:pt x="365" y="35513"/>
                  </a:lnTo>
                  <a:close/>
                  <a:moveTo>
                    <a:pt x="122" y="38067"/>
                  </a:moveTo>
                  <a:lnTo>
                    <a:pt x="122" y="40256"/>
                  </a:lnTo>
                  <a:lnTo>
                    <a:pt x="365" y="40256"/>
                  </a:lnTo>
                  <a:lnTo>
                    <a:pt x="365" y="38067"/>
                  </a:lnTo>
                  <a:close/>
                  <a:moveTo>
                    <a:pt x="0" y="40500"/>
                  </a:moveTo>
                  <a:lnTo>
                    <a:pt x="0" y="42810"/>
                  </a:lnTo>
                  <a:lnTo>
                    <a:pt x="365" y="42810"/>
                  </a:lnTo>
                  <a:lnTo>
                    <a:pt x="365" y="40500"/>
                  </a:lnTo>
                  <a:close/>
                  <a:moveTo>
                    <a:pt x="122" y="43054"/>
                  </a:moveTo>
                  <a:lnTo>
                    <a:pt x="122" y="45364"/>
                  </a:lnTo>
                  <a:lnTo>
                    <a:pt x="365" y="45364"/>
                  </a:lnTo>
                  <a:lnTo>
                    <a:pt x="365" y="43054"/>
                  </a:lnTo>
                  <a:close/>
                  <a:moveTo>
                    <a:pt x="0" y="45608"/>
                  </a:moveTo>
                  <a:lnTo>
                    <a:pt x="0" y="47797"/>
                  </a:lnTo>
                  <a:lnTo>
                    <a:pt x="365" y="47797"/>
                  </a:lnTo>
                  <a:lnTo>
                    <a:pt x="365" y="45608"/>
                  </a:lnTo>
                  <a:close/>
                  <a:moveTo>
                    <a:pt x="122" y="48162"/>
                  </a:moveTo>
                  <a:lnTo>
                    <a:pt x="122" y="50351"/>
                  </a:lnTo>
                  <a:lnTo>
                    <a:pt x="365" y="50351"/>
                  </a:lnTo>
                  <a:lnTo>
                    <a:pt x="365" y="48162"/>
                  </a:lnTo>
                  <a:close/>
                  <a:moveTo>
                    <a:pt x="0" y="50594"/>
                  </a:moveTo>
                  <a:lnTo>
                    <a:pt x="0" y="53026"/>
                  </a:lnTo>
                  <a:lnTo>
                    <a:pt x="365" y="53026"/>
                  </a:lnTo>
                  <a:lnTo>
                    <a:pt x="365" y="50594"/>
                  </a:lnTo>
                  <a:close/>
                  <a:moveTo>
                    <a:pt x="0" y="55824"/>
                  </a:moveTo>
                  <a:lnTo>
                    <a:pt x="0" y="58013"/>
                  </a:lnTo>
                  <a:lnTo>
                    <a:pt x="365" y="58013"/>
                  </a:lnTo>
                  <a:lnTo>
                    <a:pt x="365" y="55824"/>
                  </a:lnTo>
                  <a:close/>
                  <a:moveTo>
                    <a:pt x="0" y="60810"/>
                  </a:moveTo>
                  <a:lnTo>
                    <a:pt x="0" y="62148"/>
                  </a:lnTo>
                  <a:lnTo>
                    <a:pt x="365" y="62148"/>
                  </a:lnTo>
                  <a:lnTo>
                    <a:pt x="365" y="60810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8"/>
            <p:cNvSpPr/>
            <p:nvPr/>
          </p:nvSpPr>
          <p:spPr>
            <a:xfrm>
              <a:off x="2036496" y="4343492"/>
              <a:ext cx="6540" cy="23910"/>
            </a:xfrm>
            <a:custGeom>
              <a:rect b="b" l="l" r="r" t="t"/>
              <a:pathLst>
                <a:path extrusionOk="0" fill="none" h="1338" w="366">
                  <a:moveTo>
                    <a:pt x="365" y="0"/>
                  </a:moveTo>
                  <a:lnTo>
                    <a:pt x="0" y="0"/>
                  </a:lnTo>
                  <a:lnTo>
                    <a:pt x="0" y="1338"/>
                  </a:lnTo>
                  <a:lnTo>
                    <a:pt x="365" y="1338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8"/>
            <p:cNvSpPr/>
            <p:nvPr/>
          </p:nvSpPr>
          <p:spPr>
            <a:xfrm>
              <a:off x="2036496" y="4254375"/>
              <a:ext cx="6540" cy="39135"/>
            </a:xfrm>
            <a:custGeom>
              <a:rect b="b" l="l" r="r" t="t"/>
              <a:pathLst>
                <a:path extrusionOk="0" fill="none" h="2190" w="366">
                  <a:moveTo>
                    <a:pt x="365" y="1"/>
                  </a:moveTo>
                  <a:lnTo>
                    <a:pt x="0" y="1"/>
                  </a:lnTo>
                  <a:lnTo>
                    <a:pt x="0" y="2190"/>
                  </a:lnTo>
                  <a:lnTo>
                    <a:pt x="365" y="2190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48"/>
            <p:cNvSpPr/>
            <p:nvPr/>
          </p:nvSpPr>
          <p:spPr>
            <a:xfrm>
              <a:off x="2036496" y="4160932"/>
              <a:ext cx="6540" cy="43478"/>
            </a:xfrm>
            <a:custGeom>
              <a:rect b="b" l="l" r="r" t="t"/>
              <a:pathLst>
                <a:path extrusionOk="0" fill="none" h="2433" w="366">
                  <a:moveTo>
                    <a:pt x="365" y="0"/>
                  </a:moveTo>
                  <a:lnTo>
                    <a:pt x="0" y="0"/>
                  </a:lnTo>
                  <a:lnTo>
                    <a:pt x="0" y="2432"/>
                  </a:lnTo>
                  <a:lnTo>
                    <a:pt x="365" y="2432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48"/>
            <p:cNvSpPr/>
            <p:nvPr/>
          </p:nvSpPr>
          <p:spPr>
            <a:xfrm>
              <a:off x="2038658" y="4117455"/>
              <a:ext cx="4378" cy="39135"/>
            </a:xfrm>
            <a:custGeom>
              <a:rect b="b" l="l" r="r" t="t"/>
              <a:pathLst>
                <a:path extrusionOk="0" fill="none" h="2190" w="245">
                  <a:moveTo>
                    <a:pt x="1" y="1"/>
                  </a:moveTo>
                  <a:lnTo>
                    <a:pt x="1" y="2190"/>
                  </a:lnTo>
                  <a:lnTo>
                    <a:pt x="244" y="2190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48"/>
            <p:cNvSpPr/>
            <p:nvPr/>
          </p:nvSpPr>
          <p:spPr>
            <a:xfrm>
              <a:off x="2036496" y="4071815"/>
              <a:ext cx="6540" cy="39135"/>
            </a:xfrm>
            <a:custGeom>
              <a:rect b="b" l="l" r="r" t="t"/>
              <a:pathLst>
                <a:path extrusionOk="0" fill="none" h="2190" w="366">
                  <a:moveTo>
                    <a:pt x="365" y="1"/>
                  </a:moveTo>
                  <a:lnTo>
                    <a:pt x="0" y="1"/>
                  </a:lnTo>
                  <a:lnTo>
                    <a:pt x="0" y="2190"/>
                  </a:lnTo>
                  <a:lnTo>
                    <a:pt x="365" y="2190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48"/>
            <p:cNvSpPr/>
            <p:nvPr/>
          </p:nvSpPr>
          <p:spPr>
            <a:xfrm>
              <a:off x="2038658" y="4026175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1" y="1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231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48"/>
            <p:cNvSpPr/>
            <p:nvPr/>
          </p:nvSpPr>
          <p:spPr>
            <a:xfrm>
              <a:off x="2036496" y="3980535"/>
              <a:ext cx="6540" cy="41315"/>
            </a:xfrm>
            <a:custGeom>
              <a:rect b="b" l="l" r="r" t="t"/>
              <a:pathLst>
                <a:path extrusionOk="0" fill="none" h="2312" w="366">
                  <a:moveTo>
                    <a:pt x="365" y="1"/>
                  </a:moveTo>
                  <a:lnTo>
                    <a:pt x="0" y="1"/>
                  </a:lnTo>
                  <a:lnTo>
                    <a:pt x="0" y="2311"/>
                  </a:lnTo>
                  <a:lnTo>
                    <a:pt x="365" y="2311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48"/>
            <p:cNvSpPr/>
            <p:nvPr/>
          </p:nvSpPr>
          <p:spPr>
            <a:xfrm>
              <a:off x="2038658" y="3937075"/>
              <a:ext cx="4378" cy="39135"/>
            </a:xfrm>
            <a:custGeom>
              <a:rect b="b" l="l" r="r" t="t"/>
              <a:pathLst>
                <a:path extrusionOk="0" fill="none" h="2190" w="245">
                  <a:moveTo>
                    <a:pt x="1" y="0"/>
                  </a:moveTo>
                  <a:lnTo>
                    <a:pt x="1" y="2189"/>
                  </a:lnTo>
                  <a:lnTo>
                    <a:pt x="244" y="2189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48"/>
            <p:cNvSpPr/>
            <p:nvPr/>
          </p:nvSpPr>
          <p:spPr>
            <a:xfrm>
              <a:off x="2036496" y="3891435"/>
              <a:ext cx="6540" cy="41315"/>
            </a:xfrm>
            <a:custGeom>
              <a:rect b="b" l="l" r="r" t="t"/>
              <a:pathLst>
                <a:path extrusionOk="0" fill="none" h="2312" w="366">
                  <a:moveTo>
                    <a:pt x="365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365" y="2311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48"/>
            <p:cNvSpPr/>
            <p:nvPr/>
          </p:nvSpPr>
          <p:spPr>
            <a:xfrm>
              <a:off x="2038658" y="3845795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244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244" y="2311"/>
                  </a:lnTo>
                  <a:lnTo>
                    <a:pt x="244" y="2311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8"/>
            <p:cNvSpPr/>
            <p:nvPr/>
          </p:nvSpPr>
          <p:spPr>
            <a:xfrm>
              <a:off x="2036496" y="3800155"/>
              <a:ext cx="6540" cy="41298"/>
            </a:xfrm>
            <a:custGeom>
              <a:rect b="b" l="l" r="r" t="t"/>
              <a:pathLst>
                <a:path extrusionOk="0" fill="none" h="2311" w="366">
                  <a:moveTo>
                    <a:pt x="365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365" y="2311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8"/>
            <p:cNvSpPr/>
            <p:nvPr/>
          </p:nvSpPr>
          <p:spPr>
            <a:xfrm>
              <a:off x="2038658" y="3754515"/>
              <a:ext cx="4378" cy="41298"/>
            </a:xfrm>
            <a:custGeom>
              <a:rect b="b" l="l" r="r" t="t"/>
              <a:pathLst>
                <a:path extrusionOk="0" fill="none" h="2311" w="245">
                  <a:moveTo>
                    <a:pt x="1" y="0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48"/>
            <p:cNvSpPr/>
            <p:nvPr/>
          </p:nvSpPr>
          <p:spPr>
            <a:xfrm>
              <a:off x="2036496" y="3708875"/>
              <a:ext cx="6540" cy="41298"/>
            </a:xfrm>
            <a:custGeom>
              <a:rect b="b" l="l" r="r" t="t"/>
              <a:pathLst>
                <a:path extrusionOk="0" fill="none" h="2311" w="366">
                  <a:moveTo>
                    <a:pt x="365" y="0"/>
                  </a:moveTo>
                  <a:lnTo>
                    <a:pt x="0" y="0"/>
                  </a:lnTo>
                  <a:lnTo>
                    <a:pt x="0" y="2311"/>
                  </a:lnTo>
                  <a:lnTo>
                    <a:pt x="365" y="2311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48"/>
            <p:cNvSpPr/>
            <p:nvPr/>
          </p:nvSpPr>
          <p:spPr>
            <a:xfrm>
              <a:off x="2038658" y="3665397"/>
              <a:ext cx="4378" cy="39135"/>
            </a:xfrm>
            <a:custGeom>
              <a:rect b="b" l="l" r="r" t="t"/>
              <a:pathLst>
                <a:path extrusionOk="0" fill="none" h="2190" w="245">
                  <a:moveTo>
                    <a:pt x="244" y="1"/>
                  </a:moveTo>
                  <a:lnTo>
                    <a:pt x="1" y="1"/>
                  </a:lnTo>
                  <a:lnTo>
                    <a:pt x="1" y="2190"/>
                  </a:lnTo>
                  <a:lnTo>
                    <a:pt x="244" y="2190"/>
                  </a:lnTo>
                  <a:lnTo>
                    <a:pt x="244" y="2190"/>
                  </a:lnTo>
                  <a:lnTo>
                    <a:pt x="24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48"/>
            <p:cNvSpPr/>
            <p:nvPr/>
          </p:nvSpPr>
          <p:spPr>
            <a:xfrm>
              <a:off x="2036496" y="3617595"/>
              <a:ext cx="6540" cy="43478"/>
            </a:xfrm>
            <a:custGeom>
              <a:rect b="b" l="l" r="r" t="t"/>
              <a:pathLst>
                <a:path extrusionOk="0" fill="none" h="2433" w="366">
                  <a:moveTo>
                    <a:pt x="365" y="0"/>
                  </a:moveTo>
                  <a:lnTo>
                    <a:pt x="0" y="0"/>
                  </a:lnTo>
                  <a:lnTo>
                    <a:pt x="0" y="2433"/>
                  </a:lnTo>
                  <a:lnTo>
                    <a:pt x="365" y="2433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48"/>
            <p:cNvSpPr/>
            <p:nvPr/>
          </p:nvSpPr>
          <p:spPr>
            <a:xfrm>
              <a:off x="2038658" y="3571955"/>
              <a:ext cx="4378" cy="41298"/>
            </a:xfrm>
            <a:custGeom>
              <a:rect b="b" l="l" r="r" t="t"/>
              <a:pathLst>
                <a:path extrusionOk="0" fill="none" h="2311" w="245">
                  <a:moveTo>
                    <a:pt x="1" y="0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122"/>
                  </a:lnTo>
                  <a:lnTo>
                    <a:pt x="244" y="122"/>
                  </a:lnTo>
                  <a:lnTo>
                    <a:pt x="2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48"/>
            <p:cNvSpPr/>
            <p:nvPr/>
          </p:nvSpPr>
          <p:spPr>
            <a:xfrm>
              <a:off x="2036496" y="3528477"/>
              <a:ext cx="6540" cy="39135"/>
            </a:xfrm>
            <a:custGeom>
              <a:rect b="b" l="l" r="r" t="t"/>
              <a:pathLst>
                <a:path extrusionOk="0" fill="none" h="2190" w="366">
                  <a:moveTo>
                    <a:pt x="365" y="1"/>
                  </a:moveTo>
                  <a:lnTo>
                    <a:pt x="0" y="1"/>
                  </a:lnTo>
                  <a:lnTo>
                    <a:pt x="0" y="2190"/>
                  </a:lnTo>
                  <a:lnTo>
                    <a:pt x="365" y="2190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48"/>
            <p:cNvSpPr/>
            <p:nvPr/>
          </p:nvSpPr>
          <p:spPr>
            <a:xfrm>
              <a:off x="2038658" y="3482837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244" y="1"/>
                  </a:moveTo>
                  <a:lnTo>
                    <a:pt x="1" y="1"/>
                  </a:lnTo>
                  <a:lnTo>
                    <a:pt x="1" y="2312"/>
                  </a:lnTo>
                  <a:lnTo>
                    <a:pt x="244" y="2312"/>
                  </a:lnTo>
                  <a:lnTo>
                    <a:pt x="244" y="2312"/>
                  </a:lnTo>
                  <a:lnTo>
                    <a:pt x="24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48"/>
            <p:cNvSpPr/>
            <p:nvPr/>
          </p:nvSpPr>
          <p:spPr>
            <a:xfrm>
              <a:off x="2036496" y="3435035"/>
              <a:ext cx="6540" cy="43478"/>
            </a:xfrm>
            <a:custGeom>
              <a:rect b="b" l="l" r="r" t="t"/>
              <a:pathLst>
                <a:path extrusionOk="0" fill="none" h="2433" w="366">
                  <a:moveTo>
                    <a:pt x="365" y="0"/>
                  </a:moveTo>
                  <a:lnTo>
                    <a:pt x="0" y="0"/>
                  </a:lnTo>
                  <a:lnTo>
                    <a:pt x="0" y="2433"/>
                  </a:lnTo>
                  <a:lnTo>
                    <a:pt x="365" y="2433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48"/>
            <p:cNvSpPr/>
            <p:nvPr/>
          </p:nvSpPr>
          <p:spPr>
            <a:xfrm>
              <a:off x="2038658" y="3391557"/>
              <a:ext cx="4378" cy="39135"/>
            </a:xfrm>
            <a:custGeom>
              <a:rect b="b" l="l" r="r" t="t"/>
              <a:pathLst>
                <a:path extrusionOk="0" fill="none" h="2190" w="245">
                  <a:moveTo>
                    <a:pt x="1" y="1"/>
                  </a:moveTo>
                  <a:lnTo>
                    <a:pt x="1" y="2190"/>
                  </a:lnTo>
                  <a:lnTo>
                    <a:pt x="244" y="2190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8"/>
            <p:cNvSpPr/>
            <p:nvPr/>
          </p:nvSpPr>
          <p:spPr>
            <a:xfrm>
              <a:off x="2036496" y="3345917"/>
              <a:ext cx="6540" cy="41315"/>
            </a:xfrm>
            <a:custGeom>
              <a:rect b="b" l="l" r="r" t="t"/>
              <a:pathLst>
                <a:path extrusionOk="0" fill="none" h="2312" w="366">
                  <a:moveTo>
                    <a:pt x="365" y="1"/>
                  </a:moveTo>
                  <a:lnTo>
                    <a:pt x="0" y="1"/>
                  </a:lnTo>
                  <a:lnTo>
                    <a:pt x="0" y="2312"/>
                  </a:lnTo>
                  <a:lnTo>
                    <a:pt x="365" y="2312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48"/>
            <p:cNvSpPr/>
            <p:nvPr/>
          </p:nvSpPr>
          <p:spPr>
            <a:xfrm>
              <a:off x="2038658" y="3302458"/>
              <a:ext cx="4378" cy="39135"/>
            </a:xfrm>
            <a:custGeom>
              <a:rect b="b" l="l" r="r" t="t"/>
              <a:pathLst>
                <a:path extrusionOk="0" fill="none" h="2190" w="245">
                  <a:moveTo>
                    <a:pt x="244" y="0"/>
                  </a:moveTo>
                  <a:lnTo>
                    <a:pt x="1" y="0"/>
                  </a:lnTo>
                  <a:lnTo>
                    <a:pt x="1" y="2190"/>
                  </a:lnTo>
                  <a:lnTo>
                    <a:pt x="244" y="2190"/>
                  </a:lnTo>
                  <a:lnTo>
                    <a:pt x="244" y="2190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48"/>
            <p:cNvSpPr/>
            <p:nvPr/>
          </p:nvSpPr>
          <p:spPr>
            <a:xfrm>
              <a:off x="2038658" y="3256818"/>
              <a:ext cx="2198" cy="39135"/>
            </a:xfrm>
            <a:custGeom>
              <a:rect b="b" l="l" r="r" t="t"/>
              <a:pathLst>
                <a:path extrusionOk="0" fill="none" h="2190" w="123">
                  <a:moveTo>
                    <a:pt x="123" y="0"/>
                  </a:moveTo>
                  <a:lnTo>
                    <a:pt x="1" y="0"/>
                  </a:lnTo>
                  <a:lnTo>
                    <a:pt x="1" y="2190"/>
                  </a:lnTo>
                  <a:lnTo>
                    <a:pt x="123" y="2190"/>
                  </a:lnTo>
                  <a:lnTo>
                    <a:pt x="12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8"/>
            <p:cNvSpPr/>
            <p:nvPr/>
          </p:nvSpPr>
          <p:spPr>
            <a:xfrm>
              <a:off x="2132118" y="3117717"/>
              <a:ext cx="154325" cy="39135"/>
            </a:xfrm>
            <a:custGeom>
              <a:rect b="b" l="l" r="r" t="t"/>
              <a:pathLst>
                <a:path extrusionOk="0" h="2190" w="8636">
                  <a:moveTo>
                    <a:pt x="1" y="1"/>
                  </a:moveTo>
                  <a:lnTo>
                    <a:pt x="1" y="2190"/>
                  </a:lnTo>
                  <a:lnTo>
                    <a:pt x="365" y="2190"/>
                  </a:lnTo>
                  <a:lnTo>
                    <a:pt x="365" y="244"/>
                  </a:lnTo>
                  <a:lnTo>
                    <a:pt x="8635" y="244"/>
                  </a:lnTo>
                  <a:lnTo>
                    <a:pt x="8635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8"/>
            <p:cNvSpPr/>
            <p:nvPr/>
          </p:nvSpPr>
          <p:spPr>
            <a:xfrm>
              <a:off x="2132118" y="3117717"/>
              <a:ext cx="154325" cy="39135"/>
            </a:xfrm>
            <a:custGeom>
              <a:rect b="b" l="l" r="r" t="t"/>
              <a:pathLst>
                <a:path extrusionOk="0" fill="none" h="2190" w="8636">
                  <a:moveTo>
                    <a:pt x="8635" y="1"/>
                  </a:moveTo>
                  <a:lnTo>
                    <a:pt x="3649" y="1"/>
                  </a:lnTo>
                  <a:lnTo>
                    <a:pt x="1" y="1"/>
                  </a:lnTo>
                  <a:lnTo>
                    <a:pt x="1" y="2190"/>
                  </a:lnTo>
                  <a:lnTo>
                    <a:pt x="365" y="2190"/>
                  </a:lnTo>
                  <a:lnTo>
                    <a:pt x="365" y="244"/>
                  </a:lnTo>
                  <a:lnTo>
                    <a:pt x="8635" y="244"/>
                  </a:lnTo>
                  <a:lnTo>
                    <a:pt x="8635" y="2190"/>
                  </a:lnTo>
                  <a:lnTo>
                    <a:pt x="8635" y="2190"/>
                  </a:lnTo>
                  <a:lnTo>
                    <a:pt x="863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48"/>
            <p:cNvSpPr/>
            <p:nvPr/>
          </p:nvSpPr>
          <p:spPr>
            <a:xfrm>
              <a:off x="2286426" y="3117717"/>
              <a:ext cx="154325" cy="39135"/>
            </a:xfrm>
            <a:custGeom>
              <a:rect b="b" l="l" r="r" t="t"/>
              <a:pathLst>
                <a:path extrusionOk="0" h="2190" w="8636">
                  <a:moveTo>
                    <a:pt x="0" y="1"/>
                  </a:moveTo>
                  <a:lnTo>
                    <a:pt x="0" y="2190"/>
                  </a:lnTo>
                  <a:lnTo>
                    <a:pt x="244" y="2190"/>
                  </a:lnTo>
                  <a:lnTo>
                    <a:pt x="244" y="244"/>
                  </a:lnTo>
                  <a:lnTo>
                    <a:pt x="8635" y="244"/>
                  </a:lnTo>
                  <a:lnTo>
                    <a:pt x="8635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8"/>
            <p:cNvSpPr/>
            <p:nvPr/>
          </p:nvSpPr>
          <p:spPr>
            <a:xfrm>
              <a:off x="2286426" y="3117717"/>
              <a:ext cx="154325" cy="39135"/>
            </a:xfrm>
            <a:custGeom>
              <a:rect b="b" l="l" r="r" t="t"/>
              <a:pathLst>
                <a:path extrusionOk="0" fill="none" h="2190" w="8636">
                  <a:moveTo>
                    <a:pt x="8635" y="1"/>
                  </a:moveTo>
                  <a:lnTo>
                    <a:pt x="3649" y="1"/>
                  </a:lnTo>
                  <a:lnTo>
                    <a:pt x="0" y="1"/>
                  </a:lnTo>
                  <a:lnTo>
                    <a:pt x="0" y="2190"/>
                  </a:lnTo>
                  <a:lnTo>
                    <a:pt x="244" y="2190"/>
                  </a:lnTo>
                  <a:lnTo>
                    <a:pt x="244" y="244"/>
                  </a:lnTo>
                  <a:lnTo>
                    <a:pt x="8635" y="244"/>
                  </a:lnTo>
                  <a:lnTo>
                    <a:pt x="8635" y="2190"/>
                  </a:lnTo>
                  <a:lnTo>
                    <a:pt x="863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8"/>
            <p:cNvSpPr/>
            <p:nvPr/>
          </p:nvSpPr>
          <p:spPr>
            <a:xfrm>
              <a:off x="2440733" y="3117717"/>
              <a:ext cx="13063" cy="39135"/>
            </a:xfrm>
            <a:custGeom>
              <a:rect b="b" l="l" r="r" t="t"/>
              <a:pathLst>
                <a:path extrusionOk="0" h="2190" w="731">
                  <a:moveTo>
                    <a:pt x="0" y="1"/>
                  </a:moveTo>
                  <a:lnTo>
                    <a:pt x="0" y="2190"/>
                  </a:lnTo>
                  <a:lnTo>
                    <a:pt x="244" y="2190"/>
                  </a:lnTo>
                  <a:lnTo>
                    <a:pt x="244" y="244"/>
                  </a:lnTo>
                  <a:lnTo>
                    <a:pt x="609" y="244"/>
                  </a:lnTo>
                  <a:lnTo>
                    <a:pt x="609" y="2190"/>
                  </a:lnTo>
                  <a:lnTo>
                    <a:pt x="730" y="2190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48"/>
            <p:cNvSpPr/>
            <p:nvPr/>
          </p:nvSpPr>
          <p:spPr>
            <a:xfrm>
              <a:off x="2440733" y="3117717"/>
              <a:ext cx="13063" cy="39135"/>
            </a:xfrm>
            <a:custGeom>
              <a:rect b="b" l="l" r="r" t="t"/>
              <a:pathLst>
                <a:path extrusionOk="0" fill="none" h="2190" w="731">
                  <a:moveTo>
                    <a:pt x="730" y="1"/>
                  </a:moveTo>
                  <a:lnTo>
                    <a:pt x="0" y="1"/>
                  </a:lnTo>
                  <a:lnTo>
                    <a:pt x="0" y="2190"/>
                  </a:lnTo>
                  <a:lnTo>
                    <a:pt x="244" y="2190"/>
                  </a:lnTo>
                  <a:lnTo>
                    <a:pt x="244" y="244"/>
                  </a:lnTo>
                  <a:lnTo>
                    <a:pt x="609" y="244"/>
                  </a:lnTo>
                  <a:lnTo>
                    <a:pt x="609" y="2190"/>
                  </a:lnTo>
                  <a:lnTo>
                    <a:pt x="730" y="2190"/>
                  </a:lnTo>
                  <a:lnTo>
                    <a:pt x="73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48"/>
            <p:cNvSpPr/>
            <p:nvPr/>
          </p:nvSpPr>
          <p:spPr>
            <a:xfrm>
              <a:off x="1982153" y="3211178"/>
              <a:ext cx="56523" cy="41315"/>
            </a:xfrm>
            <a:custGeom>
              <a:rect b="b" l="l" r="r" t="t"/>
              <a:pathLst>
                <a:path extrusionOk="0" h="2312" w="3163">
                  <a:moveTo>
                    <a:pt x="1" y="0"/>
                  </a:moveTo>
                  <a:lnTo>
                    <a:pt x="1" y="1338"/>
                  </a:lnTo>
                  <a:lnTo>
                    <a:pt x="2920" y="1338"/>
                  </a:lnTo>
                  <a:lnTo>
                    <a:pt x="2920" y="2311"/>
                  </a:lnTo>
                  <a:lnTo>
                    <a:pt x="3163" y="2311"/>
                  </a:lnTo>
                  <a:lnTo>
                    <a:pt x="3163" y="1095"/>
                  </a:lnTo>
                  <a:lnTo>
                    <a:pt x="122" y="109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8"/>
            <p:cNvSpPr/>
            <p:nvPr/>
          </p:nvSpPr>
          <p:spPr>
            <a:xfrm>
              <a:off x="1979991" y="3211178"/>
              <a:ext cx="63045" cy="45658"/>
            </a:xfrm>
            <a:custGeom>
              <a:rect b="b" l="l" r="r" t="t"/>
              <a:pathLst>
                <a:path extrusionOk="0" fill="none" h="2555" w="3528">
                  <a:moveTo>
                    <a:pt x="3527" y="0"/>
                  </a:moveTo>
                  <a:lnTo>
                    <a:pt x="3527" y="0"/>
                  </a:lnTo>
                  <a:lnTo>
                    <a:pt x="122" y="0"/>
                  </a:lnTo>
                  <a:lnTo>
                    <a:pt x="122" y="1338"/>
                  </a:lnTo>
                  <a:lnTo>
                    <a:pt x="0" y="1338"/>
                  </a:lnTo>
                  <a:lnTo>
                    <a:pt x="0" y="1338"/>
                  </a:lnTo>
                  <a:lnTo>
                    <a:pt x="3041" y="1338"/>
                  </a:lnTo>
                  <a:lnTo>
                    <a:pt x="3041" y="2554"/>
                  </a:lnTo>
                  <a:lnTo>
                    <a:pt x="3041" y="2311"/>
                  </a:lnTo>
                  <a:lnTo>
                    <a:pt x="3527" y="2311"/>
                  </a:lnTo>
                  <a:lnTo>
                    <a:pt x="3527" y="2311"/>
                  </a:lnTo>
                  <a:lnTo>
                    <a:pt x="3284" y="2311"/>
                  </a:lnTo>
                  <a:lnTo>
                    <a:pt x="3284" y="1095"/>
                  </a:lnTo>
                  <a:lnTo>
                    <a:pt x="243" y="1095"/>
                  </a:lnTo>
                  <a:lnTo>
                    <a:pt x="243" y="0"/>
                  </a:lnTo>
                  <a:lnTo>
                    <a:pt x="35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8"/>
            <p:cNvSpPr/>
            <p:nvPr/>
          </p:nvSpPr>
          <p:spPr>
            <a:xfrm>
              <a:off x="1938693" y="2574380"/>
              <a:ext cx="43478" cy="41315"/>
            </a:xfrm>
            <a:custGeom>
              <a:rect b="b" l="l" r="r" t="t"/>
              <a:pathLst>
                <a:path extrusionOk="0" h="2312" w="2433">
                  <a:moveTo>
                    <a:pt x="0" y="1"/>
                  </a:moveTo>
                  <a:lnTo>
                    <a:pt x="0" y="244"/>
                  </a:lnTo>
                  <a:lnTo>
                    <a:pt x="2190" y="244"/>
                  </a:lnTo>
                  <a:lnTo>
                    <a:pt x="2190" y="2312"/>
                  </a:lnTo>
                  <a:lnTo>
                    <a:pt x="2433" y="2312"/>
                  </a:lnTo>
                  <a:lnTo>
                    <a:pt x="2433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8"/>
            <p:cNvSpPr/>
            <p:nvPr/>
          </p:nvSpPr>
          <p:spPr>
            <a:xfrm>
              <a:off x="1938693" y="2574380"/>
              <a:ext cx="43478" cy="41315"/>
            </a:xfrm>
            <a:custGeom>
              <a:rect b="b" l="l" r="r" t="t"/>
              <a:pathLst>
                <a:path extrusionOk="0" fill="none" h="2312" w="2433">
                  <a:moveTo>
                    <a:pt x="0" y="1"/>
                  </a:moveTo>
                  <a:lnTo>
                    <a:pt x="0" y="244"/>
                  </a:lnTo>
                  <a:lnTo>
                    <a:pt x="2190" y="244"/>
                  </a:lnTo>
                  <a:lnTo>
                    <a:pt x="2190" y="2312"/>
                  </a:lnTo>
                  <a:lnTo>
                    <a:pt x="2433" y="2312"/>
                  </a:lnTo>
                  <a:lnTo>
                    <a:pt x="2433" y="1"/>
                  </a:lnTo>
                  <a:lnTo>
                    <a:pt x="243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8"/>
            <p:cNvSpPr/>
            <p:nvPr/>
          </p:nvSpPr>
          <p:spPr>
            <a:xfrm>
              <a:off x="2040838" y="2620020"/>
              <a:ext cx="2198" cy="41315"/>
            </a:xfrm>
            <a:custGeom>
              <a:rect b="b" l="l" r="r" t="t"/>
              <a:pathLst>
                <a:path extrusionOk="0" h="2312" w="123">
                  <a:moveTo>
                    <a:pt x="1" y="1"/>
                  </a:moveTo>
                  <a:lnTo>
                    <a:pt x="1" y="2312"/>
                  </a:lnTo>
                  <a:lnTo>
                    <a:pt x="122" y="2312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8"/>
            <p:cNvSpPr/>
            <p:nvPr/>
          </p:nvSpPr>
          <p:spPr>
            <a:xfrm>
              <a:off x="1938693" y="2620020"/>
              <a:ext cx="104343" cy="41315"/>
            </a:xfrm>
            <a:custGeom>
              <a:rect b="b" l="l" r="r" t="t"/>
              <a:pathLst>
                <a:path extrusionOk="0" fill="none" h="2312" w="5839">
                  <a:moveTo>
                    <a:pt x="5838" y="1"/>
                  </a:moveTo>
                  <a:lnTo>
                    <a:pt x="5838" y="1"/>
                  </a:lnTo>
                  <a:lnTo>
                    <a:pt x="2311" y="1"/>
                  </a:lnTo>
                  <a:lnTo>
                    <a:pt x="0" y="1"/>
                  </a:lnTo>
                  <a:lnTo>
                    <a:pt x="5717" y="1"/>
                  </a:lnTo>
                  <a:lnTo>
                    <a:pt x="5717" y="2312"/>
                  </a:lnTo>
                  <a:lnTo>
                    <a:pt x="5838" y="2312"/>
                  </a:lnTo>
                  <a:lnTo>
                    <a:pt x="58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8"/>
            <p:cNvSpPr/>
            <p:nvPr/>
          </p:nvSpPr>
          <p:spPr>
            <a:xfrm>
              <a:off x="1982153" y="2615678"/>
              <a:ext cx="60883" cy="4360"/>
            </a:xfrm>
            <a:custGeom>
              <a:rect b="b" l="l" r="r" t="t"/>
              <a:pathLst>
                <a:path extrusionOk="0" h="244" w="3407">
                  <a:moveTo>
                    <a:pt x="1" y="1"/>
                  </a:moveTo>
                  <a:lnTo>
                    <a:pt x="1" y="244"/>
                  </a:lnTo>
                  <a:lnTo>
                    <a:pt x="3406" y="244"/>
                  </a:lnTo>
                  <a:lnTo>
                    <a:pt x="3406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8"/>
            <p:cNvSpPr/>
            <p:nvPr/>
          </p:nvSpPr>
          <p:spPr>
            <a:xfrm>
              <a:off x="1979991" y="2615678"/>
              <a:ext cx="63045" cy="4360"/>
            </a:xfrm>
            <a:custGeom>
              <a:rect b="b" l="l" r="r" t="t"/>
              <a:pathLst>
                <a:path extrusionOk="0" fill="none" h="244" w="3528">
                  <a:moveTo>
                    <a:pt x="3527" y="1"/>
                  </a:moveTo>
                  <a:lnTo>
                    <a:pt x="243" y="1"/>
                  </a:lnTo>
                  <a:lnTo>
                    <a:pt x="122" y="1"/>
                  </a:lnTo>
                  <a:lnTo>
                    <a:pt x="122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3527" y="244"/>
                  </a:lnTo>
                  <a:lnTo>
                    <a:pt x="352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8"/>
            <p:cNvSpPr/>
            <p:nvPr/>
          </p:nvSpPr>
          <p:spPr>
            <a:xfrm>
              <a:off x="1982153" y="2661318"/>
              <a:ext cx="60883" cy="4360"/>
            </a:xfrm>
            <a:custGeom>
              <a:rect b="b" l="l" r="r" t="t"/>
              <a:pathLst>
                <a:path extrusionOk="0" h="244" w="3407">
                  <a:moveTo>
                    <a:pt x="1" y="1"/>
                  </a:moveTo>
                  <a:lnTo>
                    <a:pt x="1" y="244"/>
                  </a:lnTo>
                  <a:lnTo>
                    <a:pt x="3406" y="244"/>
                  </a:lnTo>
                  <a:lnTo>
                    <a:pt x="3406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48"/>
            <p:cNvSpPr/>
            <p:nvPr/>
          </p:nvSpPr>
          <p:spPr>
            <a:xfrm>
              <a:off x="1982153" y="2661318"/>
              <a:ext cx="60883" cy="4360"/>
            </a:xfrm>
            <a:custGeom>
              <a:rect b="b" l="l" r="r" t="t"/>
              <a:pathLst>
                <a:path extrusionOk="0" fill="none" h="244" w="3407">
                  <a:moveTo>
                    <a:pt x="3406" y="1"/>
                  </a:moveTo>
                  <a:lnTo>
                    <a:pt x="3285" y="1"/>
                  </a:lnTo>
                  <a:lnTo>
                    <a:pt x="1" y="1"/>
                  </a:lnTo>
                  <a:lnTo>
                    <a:pt x="1" y="244"/>
                  </a:lnTo>
                  <a:lnTo>
                    <a:pt x="1" y="244"/>
                  </a:lnTo>
                  <a:lnTo>
                    <a:pt x="3406" y="244"/>
                  </a:lnTo>
                  <a:lnTo>
                    <a:pt x="3406" y="244"/>
                  </a:lnTo>
                  <a:lnTo>
                    <a:pt x="340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48"/>
            <p:cNvSpPr/>
            <p:nvPr/>
          </p:nvSpPr>
          <p:spPr>
            <a:xfrm>
              <a:off x="1938693" y="2615678"/>
              <a:ext cx="43478" cy="4360"/>
            </a:xfrm>
            <a:custGeom>
              <a:rect b="b" l="l" r="r" t="t"/>
              <a:pathLst>
                <a:path extrusionOk="0" h="244" w="2433">
                  <a:moveTo>
                    <a:pt x="0" y="1"/>
                  </a:moveTo>
                  <a:lnTo>
                    <a:pt x="0" y="244"/>
                  </a:lnTo>
                  <a:lnTo>
                    <a:pt x="2433" y="244"/>
                  </a:lnTo>
                  <a:lnTo>
                    <a:pt x="2433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8"/>
            <p:cNvSpPr/>
            <p:nvPr/>
          </p:nvSpPr>
          <p:spPr>
            <a:xfrm>
              <a:off x="1938693" y="2615678"/>
              <a:ext cx="43478" cy="4360"/>
            </a:xfrm>
            <a:custGeom>
              <a:rect b="b" l="l" r="r" t="t"/>
              <a:pathLst>
                <a:path extrusionOk="0" fill="none" h="244" w="2433">
                  <a:moveTo>
                    <a:pt x="2433" y="1"/>
                  </a:moveTo>
                  <a:lnTo>
                    <a:pt x="2433" y="1"/>
                  </a:lnTo>
                  <a:lnTo>
                    <a:pt x="2190" y="1"/>
                  </a:lnTo>
                  <a:lnTo>
                    <a:pt x="0" y="1"/>
                  </a:lnTo>
                  <a:lnTo>
                    <a:pt x="0" y="244"/>
                  </a:lnTo>
                  <a:lnTo>
                    <a:pt x="2311" y="244"/>
                  </a:lnTo>
                  <a:lnTo>
                    <a:pt x="2311" y="244"/>
                  </a:lnTo>
                  <a:lnTo>
                    <a:pt x="2433" y="244"/>
                  </a:lnTo>
                  <a:lnTo>
                    <a:pt x="243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8"/>
            <p:cNvSpPr/>
            <p:nvPr/>
          </p:nvSpPr>
          <p:spPr>
            <a:xfrm>
              <a:off x="1977811" y="2665660"/>
              <a:ext cx="4360" cy="41315"/>
            </a:xfrm>
            <a:custGeom>
              <a:rect b="b" l="l" r="r" t="t"/>
              <a:pathLst>
                <a:path extrusionOk="0" h="2312" w="244">
                  <a:moveTo>
                    <a:pt x="1" y="1"/>
                  </a:moveTo>
                  <a:lnTo>
                    <a:pt x="1" y="2312"/>
                  </a:lnTo>
                  <a:lnTo>
                    <a:pt x="244" y="2312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8"/>
            <p:cNvSpPr/>
            <p:nvPr/>
          </p:nvSpPr>
          <p:spPr>
            <a:xfrm>
              <a:off x="1938693" y="2665660"/>
              <a:ext cx="43478" cy="41315"/>
            </a:xfrm>
            <a:custGeom>
              <a:rect b="b" l="l" r="r" t="t"/>
              <a:pathLst>
                <a:path extrusionOk="0" fill="none" h="2312" w="2433">
                  <a:moveTo>
                    <a:pt x="2433" y="1"/>
                  </a:moveTo>
                  <a:lnTo>
                    <a:pt x="2311" y="1"/>
                  </a:lnTo>
                  <a:lnTo>
                    <a:pt x="0" y="1"/>
                  </a:lnTo>
                  <a:lnTo>
                    <a:pt x="2190" y="1"/>
                  </a:lnTo>
                  <a:lnTo>
                    <a:pt x="2190" y="2312"/>
                  </a:lnTo>
                  <a:lnTo>
                    <a:pt x="0" y="2312"/>
                  </a:lnTo>
                  <a:lnTo>
                    <a:pt x="0" y="2312"/>
                  </a:lnTo>
                  <a:lnTo>
                    <a:pt x="2433" y="2312"/>
                  </a:lnTo>
                  <a:lnTo>
                    <a:pt x="2433" y="1"/>
                  </a:lnTo>
                  <a:lnTo>
                    <a:pt x="243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8"/>
            <p:cNvSpPr/>
            <p:nvPr/>
          </p:nvSpPr>
          <p:spPr>
            <a:xfrm>
              <a:off x="1938693" y="2661318"/>
              <a:ext cx="43478" cy="4360"/>
            </a:xfrm>
            <a:custGeom>
              <a:rect b="b" l="l" r="r" t="t"/>
              <a:pathLst>
                <a:path extrusionOk="0" h="244" w="2433">
                  <a:moveTo>
                    <a:pt x="0" y="1"/>
                  </a:moveTo>
                  <a:lnTo>
                    <a:pt x="0" y="244"/>
                  </a:lnTo>
                  <a:lnTo>
                    <a:pt x="2433" y="244"/>
                  </a:lnTo>
                  <a:lnTo>
                    <a:pt x="2433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8"/>
            <p:cNvSpPr/>
            <p:nvPr/>
          </p:nvSpPr>
          <p:spPr>
            <a:xfrm>
              <a:off x="1938693" y="2661318"/>
              <a:ext cx="43478" cy="4360"/>
            </a:xfrm>
            <a:custGeom>
              <a:rect b="b" l="l" r="r" t="t"/>
              <a:pathLst>
                <a:path extrusionOk="0" fill="none" h="244" w="2433">
                  <a:moveTo>
                    <a:pt x="2433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2311" y="244"/>
                  </a:lnTo>
                  <a:lnTo>
                    <a:pt x="2433" y="244"/>
                  </a:lnTo>
                  <a:lnTo>
                    <a:pt x="243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8"/>
            <p:cNvSpPr/>
            <p:nvPr/>
          </p:nvSpPr>
          <p:spPr>
            <a:xfrm>
              <a:off x="1938693" y="2706958"/>
              <a:ext cx="104343" cy="50000"/>
            </a:xfrm>
            <a:custGeom>
              <a:rect b="b" l="l" r="r" t="t"/>
              <a:pathLst>
                <a:path extrusionOk="0" h="2798" w="5839">
                  <a:moveTo>
                    <a:pt x="0" y="1"/>
                  </a:moveTo>
                  <a:lnTo>
                    <a:pt x="0" y="244"/>
                  </a:lnTo>
                  <a:lnTo>
                    <a:pt x="5717" y="244"/>
                  </a:lnTo>
                  <a:lnTo>
                    <a:pt x="5717" y="2555"/>
                  </a:lnTo>
                  <a:lnTo>
                    <a:pt x="2433" y="2555"/>
                  </a:lnTo>
                  <a:lnTo>
                    <a:pt x="2433" y="2798"/>
                  </a:lnTo>
                  <a:lnTo>
                    <a:pt x="5838" y="2798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8"/>
            <p:cNvSpPr/>
            <p:nvPr/>
          </p:nvSpPr>
          <p:spPr>
            <a:xfrm>
              <a:off x="1938693" y="2706958"/>
              <a:ext cx="104343" cy="50000"/>
            </a:xfrm>
            <a:custGeom>
              <a:rect b="b" l="l" r="r" t="t"/>
              <a:pathLst>
                <a:path extrusionOk="0" fill="none" h="2798" w="5839">
                  <a:moveTo>
                    <a:pt x="5838" y="1"/>
                  </a:moveTo>
                  <a:lnTo>
                    <a:pt x="2433" y="1"/>
                  </a:lnTo>
                  <a:lnTo>
                    <a:pt x="0" y="1"/>
                  </a:lnTo>
                  <a:lnTo>
                    <a:pt x="0" y="244"/>
                  </a:lnTo>
                  <a:lnTo>
                    <a:pt x="5717" y="244"/>
                  </a:lnTo>
                  <a:lnTo>
                    <a:pt x="5717" y="2555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2433" y="2555"/>
                  </a:lnTo>
                  <a:lnTo>
                    <a:pt x="2433" y="2798"/>
                  </a:lnTo>
                  <a:lnTo>
                    <a:pt x="5838" y="2798"/>
                  </a:lnTo>
                  <a:lnTo>
                    <a:pt x="58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8"/>
            <p:cNvSpPr/>
            <p:nvPr/>
          </p:nvSpPr>
          <p:spPr>
            <a:xfrm>
              <a:off x="1938693" y="2752598"/>
              <a:ext cx="43478" cy="45658"/>
            </a:xfrm>
            <a:custGeom>
              <a:rect b="b" l="l" r="r" t="t"/>
              <a:pathLst>
                <a:path extrusionOk="0" h="2555" w="2433">
                  <a:moveTo>
                    <a:pt x="0" y="1"/>
                  </a:moveTo>
                  <a:lnTo>
                    <a:pt x="0" y="244"/>
                  </a:lnTo>
                  <a:lnTo>
                    <a:pt x="2190" y="244"/>
                  </a:lnTo>
                  <a:lnTo>
                    <a:pt x="2190" y="2555"/>
                  </a:lnTo>
                  <a:lnTo>
                    <a:pt x="2433" y="2555"/>
                  </a:lnTo>
                  <a:lnTo>
                    <a:pt x="2433" y="244"/>
                  </a:lnTo>
                  <a:lnTo>
                    <a:pt x="2433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48"/>
            <p:cNvSpPr/>
            <p:nvPr/>
          </p:nvSpPr>
          <p:spPr>
            <a:xfrm>
              <a:off x="1938693" y="2752598"/>
              <a:ext cx="43478" cy="45658"/>
            </a:xfrm>
            <a:custGeom>
              <a:rect b="b" l="l" r="r" t="t"/>
              <a:pathLst>
                <a:path extrusionOk="0" fill="none" h="2555" w="2433">
                  <a:moveTo>
                    <a:pt x="2433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2190" y="244"/>
                  </a:lnTo>
                  <a:lnTo>
                    <a:pt x="2190" y="2555"/>
                  </a:lnTo>
                  <a:lnTo>
                    <a:pt x="2433" y="2555"/>
                  </a:lnTo>
                  <a:lnTo>
                    <a:pt x="2433" y="244"/>
                  </a:lnTo>
                  <a:lnTo>
                    <a:pt x="243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48"/>
            <p:cNvSpPr/>
            <p:nvPr/>
          </p:nvSpPr>
          <p:spPr>
            <a:xfrm>
              <a:off x="2040838" y="2802580"/>
              <a:ext cx="2198" cy="41315"/>
            </a:xfrm>
            <a:custGeom>
              <a:rect b="b" l="l" r="r" t="t"/>
              <a:pathLst>
                <a:path extrusionOk="0" h="2312" w="123">
                  <a:moveTo>
                    <a:pt x="1" y="1"/>
                  </a:moveTo>
                  <a:lnTo>
                    <a:pt x="1" y="2312"/>
                  </a:lnTo>
                  <a:lnTo>
                    <a:pt x="122" y="2312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8"/>
            <p:cNvSpPr/>
            <p:nvPr/>
          </p:nvSpPr>
          <p:spPr>
            <a:xfrm>
              <a:off x="1938693" y="2802580"/>
              <a:ext cx="104343" cy="41315"/>
            </a:xfrm>
            <a:custGeom>
              <a:rect b="b" l="l" r="r" t="t"/>
              <a:pathLst>
                <a:path extrusionOk="0" fill="none" h="2312" w="5839">
                  <a:moveTo>
                    <a:pt x="5838" y="1"/>
                  </a:moveTo>
                  <a:lnTo>
                    <a:pt x="5838" y="1"/>
                  </a:lnTo>
                  <a:lnTo>
                    <a:pt x="2311" y="1"/>
                  </a:lnTo>
                  <a:lnTo>
                    <a:pt x="0" y="1"/>
                  </a:lnTo>
                  <a:lnTo>
                    <a:pt x="5717" y="1"/>
                  </a:lnTo>
                  <a:lnTo>
                    <a:pt x="5717" y="2312"/>
                  </a:lnTo>
                  <a:lnTo>
                    <a:pt x="5838" y="2312"/>
                  </a:lnTo>
                  <a:lnTo>
                    <a:pt x="58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8"/>
            <p:cNvSpPr/>
            <p:nvPr/>
          </p:nvSpPr>
          <p:spPr>
            <a:xfrm>
              <a:off x="1982153" y="2798238"/>
              <a:ext cx="60883" cy="4360"/>
            </a:xfrm>
            <a:custGeom>
              <a:rect b="b" l="l" r="r" t="t"/>
              <a:pathLst>
                <a:path extrusionOk="0" h="244" w="3407">
                  <a:moveTo>
                    <a:pt x="1" y="1"/>
                  </a:moveTo>
                  <a:lnTo>
                    <a:pt x="1" y="244"/>
                  </a:lnTo>
                  <a:lnTo>
                    <a:pt x="3406" y="244"/>
                  </a:lnTo>
                  <a:lnTo>
                    <a:pt x="3406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48"/>
            <p:cNvSpPr/>
            <p:nvPr/>
          </p:nvSpPr>
          <p:spPr>
            <a:xfrm>
              <a:off x="1979991" y="2798238"/>
              <a:ext cx="63045" cy="4360"/>
            </a:xfrm>
            <a:custGeom>
              <a:rect b="b" l="l" r="r" t="t"/>
              <a:pathLst>
                <a:path extrusionOk="0" fill="none" h="244" w="3528">
                  <a:moveTo>
                    <a:pt x="3527" y="1"/>
                  </a:moveTo>
                  <a:lnTo>
                    <a:pt x="243" y="1"/>
                  </a:lnTo>
                  <a:lnTo>
                    <a:pt x="122" y="1"/>
                  </a:lnTo>
                  <a:lnTo>
                    <a:pt x="122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3527" y="244"/>
                  </a:lnTo>
                  <a:lnTo>
                    <a:pt x="352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48"/>
            <p:cNvSpPr/>
            <p:nvPr/>
          </p:nvSpPr>
          <p:spPr>
            <a:xfrm>
              <a:off x="1982153" y="2843878"/>
              <a:ext cx="60883" cy="4360"/>
            </a:xfrm>
            <a:custGeom>
              <a:rect b="b" l="l" r="r" t="t"/>
              <a:pathLst>
                <a:path extrusionOk="0" h="244" w="3407">
                  <a:moveTo>
                    <a:pt x="1" y="1"/>
                  </a:moveTo>
                  <a:lnTo>
                    <a:pt x="1" y="244"/>
                  </a:lnTo>
                  <a:lnTo>
                    <a:pt x="3406" y="244"/>
                  </a:lnTo>
                  <a:lnTo>
                    <a:pt x="3406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48"/>
            <p:cNvSpPr/>
            <p:nvPr/>
          </p:nvSpPr>
          <p:spPr>
            <a:xfrm>
              <a:off x="1982153" y="2843878"/>
              <a:ext cx="60883" cy="4360"/>
            </a:xfrm>
            <a:custGeom>
              <a:rect b="b" l="l" r="r" t="t"/>
              <a:pathLst>
                <a:path extrusionOk="0" fill="none" h="244" w="3407">
                  <a:moveTo>
                    <a:pt x="3406" y="1"/>
                  </a:moveTo>
                  <a:lnTo>
                    <a:pt x="3285" y="1"/>
                  </a:lnTo>
                  <a:lnTo>
                    <a:pt x="1" y="1"/>
                  </a:lnTo>
                  <a:lnTo>
                    <a:pt x="1" y="244"/>
                  </a:lnTo>
                  <a:lnTo>
                    <a:pt x="1" y="244"/>
                  </a:lnTo>
                  <a:lnTo>
                    <a:pt x="3406" y="244"/>
                  </a:lnTo>
                  <a:lnTo>
                    <a:pt x="3406" y="244"/>
                  </a:lnTo>
                  <a:lnTo>
                    <a:pt x="340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8"/>
            <p:cNvSpPr/>
            <p:nvPr/>
          </p:nvSpPr>
          <p:spPr>
            <a:xfrm>
              <a:off x="1938693" y="2798238"/>
              <a:ext cx="43478" cy="4360"/>
            </a:xfrm>
            <a:custGeom>
              <a:rect b="b" l="l" r="r" t="t"/>
              <a:pathLst>
                <a:path extrusionOk="0" h="244" w="2433">
                  <a:moveTo>
                    <a:pt x="0" y="1"/>
                  </a:moveTo>
                  <a:lnTo>
                    <a:pt x="0" y="244"/>
                  </a:lnTo>
                  <a:lnTo>
                    <a:pt x="2433" y="244"/>
                  </a:lnTo>
                  <a:lnTo>
                    <a:pt x="2433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8"/>
            <p:cNvSpPr/>
            <p:nvPr/>
          </p:nvSpPr>
          <p:spPr>
            <a:xfrm>
              <a:off x="1938693" y="2798238"/>
              <a:ext cx="43478" cy="4360"/>
            </a:xfrm>
            <a:custGeom>
              <a:rect b="b" l="l" r="r" t="t"/>
              <a:pathLst>
                <a:path extrusionOk="0" fill="none" h="244" w="2433">
                  <a:moveTo>
                    <a:pt x="2433" y="1"/>
                  </a:moveTo>
                  <a:lnTo>
                    <a:pt x="2433" y="1"/>
                  </a:lnTo>
                  <a:lnTo>
                    <a:pt x="2190" y="1"/>
                  </a:lnTo>
                  <a:lnTo>
                    <a:pt x="0" y="1"/>
                  </a:lnTo>
                  <a:lnTo>
                    <a:pt x="0" y="244"/>
                  </a:lnTo>
                  <a:lnTo>
                    <a:pt x="2311" y="244"/>
                  </a:lnTo>
                  <a:lnTo>
                    <a:pt x="2311" y="244"/>
                  </a:lnTo>
                  <a:lnTo>
                    <a:pt x="2433" y="244"/>
                  </a:lnTo>
                  <a:lnTo>
                    <a:pt x="243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8"/>
            <p:cNvSpPr/>
            <p:nvPr/>
          </p:nvSpPr>
          <p:spPr>
            <a:xfrm>
              <a:off x="1938693" y="2848238"/>
              <a:ext cx="43478" cy="41298"/>
            </a:xfrm>
            <a:custGeom>
              <a:rect b="b" l="l" r="r" t="t"/>
              <a:pathLst>
                <a:path extrusionOk="0" h="2311" w="2433">
                  <a:moveTo>
                    <a:pt x="2190" y="0"/>
                  </a:moveTo>
                  <a:lnTo>
                    <a:pt x="2190" y="2189"/>
                  </a:lnTo>
                  <a:lnTo>
                    <a:pt x="0" y="2189"/>
                  </a:lnTo>
                  <a:lnTo>
                    <a:pt x="0" y="2311"/>
                  </a:lnTo>
                  <a:lnTo>
                    <a:pt x="2433" y="2311"/>
                  </a:lnTo>
                  <a:lnTo>
                    <a:pt x="2433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8"/>
            <p:cNvSpPr/>
            <p:nvPr/>
          </p:nvSpPr>
          <p:spPr>
            <a:xfrm>
              <a:off x="1938693" y="2848238"/>
              <a:ext cx="43478" cy="41298"/>
            </a:xfrm>
            <a:custGeom>
              <a:rect b="b" l="l" r="r" t="t"/>
              <a:pathLst>
                <a:path extrusionOk="0" fill="none" h="2311" w="2433">
                  <a:moveTo>
                    <a:pt x="2433" y="0"/>
                  </a:moveTo>
                  <a:lnTo>
                    <a:pt x="2311" y="0"/>
                  </a:lnTo>
                  <a:lnTo>
                    <a:pt x="0" y="0"/>
                  </a:lnTo>
                  <a:lnTo>
                    <a:pt x="2190" y="0"/>
                  </a:lnTo>
                  <a:lnTo>
                    <a:pt x="2190" y="2189"/>
                  </a:lnTo>
                  <a:lnTo>
                    <a:pt x="0" y="2189"/>
                  </a:lnTo>
                  <a:lnTo>
                    <a:pt x="0" y="2311"/>
                  </a:lnTo>
                  <a:lnTo>
                    <a:pt x="2433" y="2311"/>
                  </a:lnTo>
                  <a:lnTo>
                    <a:pt x="2433" y="0"/>
                  </a:lnTo>
                  <a:lnTo>
                    <a:pt x="243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48"/>
            <p:cNvSpPr/>
            <p:nvPr/>
          </p:nvSpPr>
          <p:spPr>
            <a:xfrm>
              <a:off x="1938693" y="2843878"/>
              <a:ext cx="43478" cy="4360"/>
            </a:xfrm>
            <a:custGeom>
              <a:rect b="b" l="l" r="r" t="t"/>
              <a:pathLst>
                <a:path extrusionOk="0" h="244" w="2433">
                  <a:moveTo>
                    <a:pt x="0" y="1"/>
                  </a:moveTo>
                  <a:lnTo>
                    <a:pt x="0" y="244"/>
                  </a:lnTo>
                  <a:lnTo>
                    <a:pt x="2433" y="244"/>
                  </a:lnTo>
                  <a:lnTo>
                    <a:pt x="2433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48"/>
            <p:cNvSpPr/>
            <p:nvPr/>
          </p:nvSpPr>
          <p:spPr>
            <a:xfrm>
              <a:off x="1938693" y="2843878"/>
              <a:ext cx="43478" cy="4360"/>
            </a:xfrm>
            <a:custGeom>
              <a:rect b="b" l="l" r="r" t="t"/>
              <a:pathLst>
                <a:path extrusionOk="0" fill="none" h="244" w="2433">
                  <a:moveTo>
                    <a:pt x="2433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2311" y="244"/>
                  </a:lnTo>
                  <a:lnTo>
                    <a:pt x="2433" y="244"/>
                  </a:lnTo>
                  <a:lnTo>
                    <a:pt x="243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8"/>
            <p:cNvSpPr/>
            <p:nvPr/>
          </p:nvSpPr>
          <p:spPr>
            <a:xfrm>
              <a:off x="1938693" y="2889518"/>
              <a:ext cx="104343" cy="47838"/>
            </a:xfrm>
            <a:custGeom>
              <a:rect b="b" l="l" r="r" t="t"/>
              <a:pathLst>
                <a:path extrusionOk="0" h="2677" w="5839">
                  <a:moveTo>
                    <a:pt x="0" y="1"/>
                  </a:moveTo>
                  <a:lnTo>
                    <a:pt x="0" y="244"/>
                  </a:lnTo>
                  <a:lnTo>
                    <a:pt x="5717" y="244"/>
                  </a:lnTo>
                  <a:lnTo>
                    <a:pt x="5717" y="2433"/>
                  </a:lnTo>
                  <a:lnTo>
                    <a:pt x="0" y="2433"/>
                  </a:lnTo>
                  <a:lnTo>
                    <a:pt x="0" y="2555"/>
                  </a:lnTo>
                  <a:lnTo>
                    <a:pt x="2433" y="2555"/>
                  </a:lnTo>
                  <a:lnTo>
                    <a:pt x="2433" y="2676"/>
                  </a:lnTo>
                  <a:lnTo>
                    <a:pt x="5838" y="2676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8"/>
            <p:cNvSpPr/>
            <p:nvPr/>
          </p:nvSpPr>
          <p:spPr>
            <a:xfrm>
              <a:off x="1938693" y="2889518"/>
              <a:ext cx="104343" cy="47838"/>
            </a:xfrm>
            <a:custGeom>
              <a:rect b="b" l="l" r="r" t="t"/>
              <a:pathLst>
                <a:path extrusionOk="0" fill="none" h="2677" w="5839">
                  <a:moveTo>
                    <a:pt x="5838" y="1"/>
                  </a:moveTo>
                  <a:lnTo>
                    <a:pt x="2433" y="1"/>
                  </a:lnTo>
                  <a:lnTo>
                    <a:pt x="0" y="1"/>
                  </a:lnTo>
                  <a:lnTo>
                    <a:pt x="0" y="244"/>
                  </a:lnTo>
                  <a:lnTo>
                    <a:pt x="5717" y="244"/>
                  </a:lnTo>
                  <a:lnTo>
                    <a:pt x="5717" y="2433"/>
                  </a:lnTo>
                  <a:lnTo>
                    <a:pt x="0" y="2433"/>
                  </a:lnTo>
                  <a:lnTo>
                    <a:pt x="0" y="2555"/>
                  </a:lnTo>
                  <a:lnTo>
                    <a:pt x="2433" y="2555"/>
                  </a:lnTo>
                  <a:lnTo>
                    <a:pt x="2433" y="2676"/>
                  </a:lnTo>
                  <a:lnTo>
                    <a:pt x="5838" y="2676"/>
                  </a:lnTo>
                  <a:lnTo>
                    <a:pt x="58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8"/>
            <p:cNvSpPr/>
            <p:nvPr/>
          </p:nvSpPr>
          <p:spPr>
            <a:xfrm>
              <a:off x="1938693" y="2935158"/>
              <a:ext cx="43478" cy="43496"/>
            </a:xfrm>
            <a:custGeom>
              <a:rect b="b" l="l" r="r" t="t"/>
              <a:pathLst>
                <a:path extrusionOk="0" h="2434" w="2433">
                  <a:moveTo>
                    <a:pt x="0" y="1"/>
                  </a:moveTo>
                  <a:lnTo>
                    <a:pt x="0" y="244"/>
                  </a:lnTo>
                  <a:lnTo>
                    <a:pt x="2190" y="244"/>
                  </a:lnTo>
                  <a:lnTo>
                    <a:pt x="2190" y="2433"/>
                  </a:lnTo>
                  <a:lnTo>
                    <a:pt x="2433" y="2433"/>
                  </a:lnTo>
                  <a:lnTo>
                    <a:pt x="2433" y="122"/>
                  </a:lnTo>
                  <a:lnTo>
                    <a:pt x="2433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8"/>
            <p:cNvSpPr/>
            <p:nvPr/>
          </p:nvSpPr>
          <p:spPr>
            <a:xfrm>
              <a:off x="1938693" y="2935158"/>
              <a:ext cx="43478" cy="43496"/>
            </a:xfrm>
            <a:custGeom>
              <a:rect b="b" l="l" r="r" t="t"/>
              <a:pathLst>
                <a:path extrusionOk="0" fill="none" h="2434" w="2433">
                  <a:moveTo>
                    <a:pt x="2433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2190" y="244"/>
                  </a:lnTo>
                  <a:lnTo>
                    <a:pt x="2190" y="2433"/>
                  </a:lnTo>
                  <a:lnTo>
                    <a:pt x="2433" y="2433"/>
                  </a:lnTo>
                  <a:lnTo>
                    <a:pt x="2433" y="122"/>
                  </a:lnTo>
                  <a:lnTo>
                    <a:pt x="243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48"/>
            <p:cNvSpPr/>
            <p:nvPr/>
          </p:nvSpPr>
          <p:spPr>
            <a:xfrm>
              <a:off x="2040838" y="2985158"/>
              <a:ext cx="2198" cy="39135"/>
            </a:xfrm>
            <a:custGeom>
              <a:rect b="b" l="l" r="r" t="t"/>
              <a:pathLst>
                <a:path extrusionOk="0" h="2190" w="123">
                  <a:moveTo>
                    <a:pt x="1" y="0"/>
                  </a:moveTo>
                  <a:lnTo>
                    <a:pt x="1" y="2189"/>
                  </a:lnTo>
                  <a:lnTo>
                    <a:pt x="122" y="2189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48"/>
            <p:cNvSpPr/>
            <p:nvPr/>
          </p:nvSpPr>
          <p:spPr>
            <a:xfrm>
              <a:off x="1938693" y="2985158"/>
              <a:ext cx="104343" cy="39135"/>
            </a:xfrm>
            <a:custGeom>
              <a:rect b="b" l="l" r="r" t="t"/>
              <a:pathLst>
                <a:path extrusionOk="0" fill="none" h="2190" w="5839">
                  <a:moveTo>
                    <a:pt x="5838" y="0"/>
                  </a:moveTo>
                  <a:lnTo>
                    <a:pt x="5838" y="0"/>
                  </a:lnTo>
                  <a:lnTo>
                    <a:pt x="2311" y="0"/>
                  </a:lnTo>
                  <a:lnTo>
                    <a:pt x="0" y="0"/>
                  </a:lnTo>
                  <a:lnTo>
                    <a:pt x="5717" y="0"/>
                  </a:lnTo>
                  <a:lnTo>
                    <a:pt x="5717" y="2189"/>
                  </a:lnTo>
                  <a:lnTo>
                    <a:pt x="5838" y="2189"/>
                  </a:lnTo>
                  <a:lnTo>
                    <a:pt x="58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8"/>
            <p:cNvSpPr/>
            <p:nvPr/>
          </p:nvSpPr>
          <p:spPr>
            <a:xfrm>
              <a:off x="1979991" y="2978635"/>
              <a:ext cx="63045" cy="6540"/>
            </a:xfrm>
            <a:custGeom>
              <a:rect b="b" l="l" r="r" t="t"/>
              <a:pathLst>
                <a:path extrusionOk="0" h="366" w="3528">
                  <a:moveTo>
                    <a:pt x="122" y="0"/>
                  </a:moveTo>
                  <a:lnTo>
                    <a:pt x="122" y="243"/>
                  </a:lnTo>
                  <a:lnTo>
                    <a:pt x="0" y="365"/>
                  </a:lnTo>
                  <a:lnTo>
                    <a:pt x="3527" y="365"/>
                  </a:lnTo>
                  <a:lnTo>
                    <a:pt x="352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8"/>
            <p:cNvSpPr/>
            <p:nvPr/>
          </p:nvSpPr>
          <p:spPr>
            <a:xfrm>
              <a:off x="1979991" y="2978635"/>
              <a:ext cx="63045" cy="6540"/>
            </a:xfrm>
            <a:custGeom>
              <a:rect b="b" l="l" r="r" t="t"/>
              <a:pathLst>
                <a:path extrusionOk="0" fill="none" h="366" w="3528">
                  <a:moveTo>
                    <a:pt x="3527" y="0"/>
                  </a:moveTo>
                  <a:lnTo>
                    <a:pt x="243" y="0"/>
                  </a:lnTo>
                  <a:lnTo>
                    <a:pt x="122" y="0"/>
                  </a:lnTo>
                  <a:lnTo>
                    <a:pt x="122" y="243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3527" y="365"/>
                  </a:lnTo>
                  <a:lnTo>
                    <a:pt x="35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8"/>
            <p:cNvSpPr/>
            <p:nvPr/>
          </p:nvSpPr>
          <p:spPr>
            <a:xfrm>
              <a:off x="1982153" y="3024275"/>
              <a:ext cx="60883" cy="4360"/>
            </a:xfrm>
            <a:custGeom>
              <a:rect b="b" l="l" r="r" t="t"/>
              <a:pathLst>
                <a:path extrusionOk="0" h="244" w="3407">
                  <a:moveTo>
                    <a:pt x="1" y="0"/>
                  </a:moveTo>
                  <a:lnTo>
                    <a:pt x="1" y="243"/>
                  </a:lnTo>
                  <a:lnTo>
                    <a:pt x="3406" y="243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8"/>
            <p:cNvSpPr/>
            <p:nvPr/>
          </p:nvSpPr>
          <p:spPr>
            <a:xfrm>
              <a:off x="1982153" y="3024275"/>
              <a:ext cx="60883" cy="4360"/>
            </a:xfrm>
            <a:custGeom>
              <a:rect b="b" l="l" r="r" t="t"/>
              <a:pathLst>
                <a:path extrusionOk="0" fill="none" h="244" w="3407">
                  <a:moveTo>
                    <a:pt x="3406" y="0"/>
                  </a:moveTo>
                  <a:lnTo>
                    <a:pt x="3285" y="0"/>
                  </a:lnTo>
                  <a:lnTo>
                    <a:pt x="1" y="0"/>
                  </a:lnTo>
                  <a:lnTo>
                    <a:pt x="1" y="243"/>
                  </a:lnTo>
                  <a:lnTo>
                    <a:pt x="1" y="243"/>
                  </a:lnTo>
                  <a:lnTo>
                    <a:pt x="3406" y="243"/>
                  </a:lnTo>
                  <a:lnTo>
                    <a:pt x="3406" y="243"/>
                  </a:lnTo>
                  <a:lnTo>
                    <a:pt x="340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8"/>
            <p:cNvSpPr/>
            <p:nvPr/>
          </p:nvSpPr>
          <p:spPr>
            <a:xfrm>
              <a:off x="1938693" y="2978635"/>
              <a:ext cx="43478" cy="6540"/>
            </a:xfrm>
            <a:custGeom>
              <a:rect b="b" l="l" r="r" t="t"/>
              <a:pathLst>
                <a:path extrusionOk="0" h="366" w="2433">
                  <a:moveTo>
                    <a:pt x="0" y="0"/>
                  </a:moveTo>
                  <a:lnTo>
                    <a:pt x="0" y="365"/>
                  </a:lnTo>
                  <a:lnTo>
                    <a:pt x="2311" y="365"/>
                  </a:lnTo>
                  <a:lnTo>
                    <a:pt x="2433" y="243"/>
                  </a:lnTo>
                  <a:lnTo>
                    <a:pt x="2433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8"/>
            <p:cNvSpPr/>
            <p:nvPr/>
          </p:nvSpPr>
          <p:spPr>
            <a:xfrm>
              <a:off x="1938693" y="2978635"/>
              <a:ext cx="43478" cy="6540"/>
            </a:xfrm>
            <a:custGeom>
              <a:rect b="b" l="l" r="r" t="t"/>
              <a:pathLst>
                <a:path extrusionOk="0" fill="none" h="366" w="2433">
                  <a:moveTo>
                    <a:pt x="2433" y="0"/>
                  </a:moveTo>
                  <a:lnTo>
                    <a:pt x="2433" y="0"/>
                  </a:lnTo>
                  <a:lnTo>
                    <a:pt x="2190" y="0"/>
                  </a:lnTo>
                  <a:lnTo>
                    <a:pt x="0" y="0"/>
                  </a:lnTo>
                  <a:lnTo>
                    <a:pt x="0" y="365"/>
                  </a:lnTo>
                  <a:lnTo>
                    <a:pt x="2311" y="365"/>
                  </a:lnTo>
                  <a:lnTo>
                    <a:pt x="2311" y="365"/>
                  </a:lnTo>
                  <a:lnTo>
                    <a:pt x="2433" y="243"/>
                  </a:lnTo>
                  <a:lnTo>
                    <a:pt x="243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8"/>
            <p:cNvSpPr/>
            <p:nvPr/>
          </p:nvSpPr>
          <p:spPr>
            <a:xfrm>
              <a:off x="1977811" y="3028618"/>
              <a:ext cx="4360" cy="41315"/>
            </a:xfrm>
            <a:custGeom>
              <a:rect b="b" l="l" r="r" t="t"/>
              <a:pathLst>
                <a:path extrusionOk="0" h="2312" w="244">
                  <a:moveTo>
                    <a:pt x="1" y="0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48"/>
            <p:cNvSpPr/>
            <p:nvPr/>
          </p:nvSpPr>
          <p:spPr>
            <a:xfrm>
              <a:off x="1882188" y="3028618"/>
              <a:ext cx="99983" cy="41315"/>
            </a:xfrm>
            <a:custGeom>
              <a:rect b="b" l="l" r="r" t="t"/>
              <a:pathLst>
                <a:path extrusionOk="0" fill="none" h="2312" w="5595">
                  <a:moveTo>
                    <a:pt x="5595" y="0"/>
                  </a:moveTo>
                  <a:lnTo>
                    <a:pt x="5473" y="0"/>
                  </a:lnTo>
                  <a:lnTo>
                    <a:pt x="3162" y="0"/>
                  </a:lnTo>
                  <a:lnTo>
                    <a:pt x="5352" y="0"/>
                  </a:lnTo>
                  <a:lnTo>
                    <a:pt x="5352" y="2311"/>
                  </a:lnTo>
                  <a:lnTo>
                    <a:pt x="0" y="2311"/>
                  </a:lnTo>
                  <a:lnTo>
                    <a:pt x="0" y="2311"/>
                  </a:lnTo>
                  <a:lnTo>
                    <a:pt x="365" y="2311"/>
                  </a:lnTo>
                  <a:lnTo>
                    <a:pt x="5595" y="2311"/>
                  </a:lnTo>
                  <a:lnTo>
                    <a:pt x="5595" y="0"/>
                  </a:lnTo>
                  <a:lnTo>
                    <a:pt x="559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48"/>
            <p:cNvSpPr/>
            <p:nvPr/>
          </p:nvSpPr>
          <p:spPr>
            <a:xfrm>
              <a:off x="1938693" y="3024275"/>
              <a:ext cx="43478" cy="4360"/>
            </a:xfrm>
            <a:custGeom>
              <a:rect b="b" l="l" r="r" t="t"/>
              <a:pathLst>
                <a:path extrusionOk="0" h="244" w="2433">
                  <a:moveTo>
                    <a:pt x="0" y="0"/>
                  </a:moveTo>
                  <a:lnTo>
                    <a:pt x="0" y="243"/>
                  </a:lnTo>
                  <a:lnTo>
                    <a:pt x="2433" y="243"/>
                  </a:lnTo>
                  <a:lnTo>
                    <a:pt x="2433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48"/>
            <p:cNvSpPr/>
            <p:nvPr/>
          </p:nvSpPr>
          <p:spPr>
            <a:xfrm>
              <a:off x="1938693" y="3024275"/>
              <a:ext cx="43478" cy="4360"/>
            </a:xfrm>
            <a:custGeom>
              <a:rect b="b" l="l" r="r" t="t"/>
              <a:pathLst>
                <a:path extrusionOk="0" fill="none" h="244" w="2433">
                  <a:moveTo>
                    <a:pt x="2433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2311" y="243"/>
                  </a:lnTo>
                  <a:lnTo>
                    <a:pt x="2433" y="243"/>
                  </a:lnTo>
                  <a:lnTo>
                    <a:pt x="243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48"/>
            <p:cNvSpPr/>
            <p:nvPr/>
          </p:nvSpPr>
          <p:spPr>
            <a:xfrm>
              <a:off x="1882188" y="3069915"/>
              <a:ext cx="6540" cy="47820"/>
            </a:xfrm>
            <a:custGeom>
              <a:rect b="b" l="l" r="r" t="t"/>
              <a:pathLst>
                <a:path extrusionOk="0" h="2676" w="366">
                  <a:moveTo>
                    <a:pt x="0" y="0"/>
                  </a:moveTo>
                  <a:lnTo>
                    <a:pt x="0" y="243"/>
                  </a:lnTo>
                  <a:lnTo>
                    <a:pt x="365" y="243"/>
                  </a:lnTo>
                  <a:lnTo>
                    <a:pt x="365" y="0"/>
                  </a:lnTo>
                  <a:close/>
                  <a:moveTo>
                    <a:pt x="0" y="2554"/>
                  </a:moveTo>
                  <a:lnTo>
                    <a:pt x="0" y="2676"/>
                  </a:lnTo>
                  <a:lnTo>
                    <a:pt x="365" y="2676"/>
                  </a:lnTo>
                  <a:lnTo>
                    <a:pt x="365" y="2554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48"/>
            <p:cNvSpPr/>
            <p:nvPr/>
          </p:nvSpPr>
          <p:spPr>
            <a:xfrm>
              <a:off x="1882188" y="3069915"/>
              <a:ext cx="6540" cy="47820"/>
            </a:xfrm>
            <a:custGeom>
              <a:rect b="b" l="l" r="r" t="t"/>
              <a:pathLst>
                <a:path extrusionOk="0" fill="none" h="2676" w="366">
                  <a:moveTo>
                    <a:pt x="365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365" y="243"/>
                  </a:lnTo>
                  <a:lnTo>
                    <a:pt x="365" y="2554"/>
                  </a:lnTo>
                  <a:lnTo>
                    <a:pt x="0" y="2554"/>
                  </a:lnTo>
                  <a:lnTo>
                    <a:pt x="0" y="2676"/>
                  </a:lnTo>
                  <a:lnTo>
                    <a:pt x="365" y="2676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48"/>
            <p:cNvSpPr/>
            <p:nvPr/>
          </p:nvSpPr>
          <p:spPr>
            <a:xfrm>
              <a:off x="1888711" y="3069915"/>
              <a:ext cx="156488" cy="50000"/>
            </a:xfrm>
            <a:custGeom>
              <a:rect b="b" l="l" r="r" t="t"/>
              <a:pathLst>
                <a:path extrusionOk="0" h="2798" w="8757">
                  <a:moveTo>
                    <a:pt x="8514" y="243"/>
                  </a:moveTo>
                  <a:lnTo>
                    <a:pt x="8514" y="2554"/>
                  </a:lnTo>
                  <a:lnTo>
                    <a:pt x="244" y="2554"/>
                  </a:lnTo>
                  <a:lnTo>
                    <a:pt x="244" y="243"/>
                  </a:lnTo>
                  <a:close/>
                  <a:moveTo>
                    <a:pt x="0" y="0"/>
                  </a:moveTo>
                  <a:lnTo>
                    <a:pt x="0" y="2676"/>
                  </a:lnTo>
                  <a:lnTo>
                    <a:pt x="5230" y="2676"/>
                  </a:lnTo>
                  <a:lnTo>
                    <a:pt x="5230" y="2797"/>
                  </a:lnTo>
                  <a:lnTo>
                    <a:pt x="8757" y="2797"/>
                  </a:lnTo>
                  <a:lnTo>
                    <a:pt x="8757" y="2676"/>
                  </a:lnTo>
                  <a:lnTo>
                    <a:pt x="875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48"/>
            <p:cNvSpPr/>
            <p:nvPr/>
          </p:nvSpPr>
          <p:spPr>
            <a:xfrm>
              <a:off x="1893053" y="3074258"/>
              <a:ext cx="147803" cy="41315"/>
            </a:xfrm>
            <a:custGeom>
              <a:rect b="b" l="l" r="r" t="t"/>
              <a:pathLst>
                <a:path extrusionOk="0" fill="none" h="2312" w="8271">
                  <a:moveTo>
                    <a:pt x="1" y="2311"/>
                  </a:moveTo>
                  <a:lnTo>
                    <a:pt x="1" y="0"/>
                  </a:lnTo>
                  <a:lnTo>
                    <a:pt x="8271" y="0"/>
                  </a:lnTo>
                  <a:lnTo>
                    <a:pt x="8271" y="2311"/>
                  </a:lnTo>
                  <a:lnTo>
                    <a:pt x="1" y="23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48"/>
            <p:cNvSpPr/>
            <p:nvPr/>
          </p:nvSpPr>
          <p:spPr>
            <a:xfrm>
              <a:off x="1888711" y="3069915"/>
              <a:ext cx="156488" cy="50000"/>
            </a:xfrm>
            <a:custGeom>
              <a:rect b="b" l="l" r="r" t="t"/>
              <a:pathLst>
                <a:path extrusionOk="0" fill="none" h="2798" w="8757">
                  <a:moveTo>
                    <a:pt x="8757" y="0"/>
                  </a:moveTo>
                  <a:lnTo>
                    <a:pt x="5230" y="0"/>
                  </a:lnTo>
                  <a:lnTo>
                    <a:pt x="0" y="0"/>
                  </a:lnTo>
                  <a:lnTo>
                    <a:pt x="0" y="2676"/>
                  </a:lnTo>
                  <a:lnTo>
                    <a:pt x="5230" y="2676"/>
                  </a:lnTo>
                  <a:lnTo>
                    <a:pt x="5230" y="2797"/>
                  </a:lnTo>
                  <a:lnTo>
                    <a:pt x="8757" y="2797"/>
                  </a:lnTo>
                  <a:lnTo>
                    <a:pt x="8757" y="2676"/>
                  </a:lnTo>
                  <a:lnTo>
                    <a:pt x="875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48"/>
            <p:cNvSpPr/>
            <p:nvPr/>
          </p:nvSpPr>
          <p:spPr>
            <a:xfrm>
              <a:off x="1882188" y="3117717"/>
              <a:ext cx="99983" cy="43496"/>
            </a:xfrm>
            <a:custGeom>
              <a:rect b="b" l="l" r="r" t="t"/>
              <a:pathLst>
                <a:path extrusionOk="0" h="2434" w="5595">
                  <a:moveTo>
                    <a:pt x="0" y="1"/>
                  </a:moveTo>
                  <a:lnTo>
                    <a:pt x="0" y="244"/>
                  </a:lnTo>
                  <a:lnTo>
                    <a:pt x="5352" y="244"/>
                  </a:lnTo>
                  <a:lnTo>
                    <a:pt x="5352" y="2433"/>
                  </a:lnTo>
                  <a:lnTo>
                    <a:pt x="5595" y="2433"/>
                  </a:lnTo>
                  <a:lnTo>
                    <a:pt x="5595" y="122"/>
                  </a:lnTo>
                  <a:lnTo>
                    <a:pt x="5595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48"/>
            <p:cNvSpPr/>
            <p:nvPr/>
          </p:nvSpPr>
          <p:spPr>
            <a:xfrm>
              <a:off x="1882188" y="3117717"/>
              <a:ext cx="99983" cy="43496"/>
            </a:xfrm>
            <a:custGeom>
              <a:rect b="b" l="l" r="r" t="t"/>
              <a:pathLst>
                <a:path extrusionOk="0" fill="none" h="2434" w="5595">
                  <a:moveTo>
                    <a:pt x="5595" y="1"/>
                  </a:moveTo>
                  <a:lnTo>
                    <a:pt x="365" y="1"/>
                  </a:lnTo>
                  <a:lnTo>
                    <a:pt x="0" y="1"/>
                  </a:lnTo>
                  <a:lnTo>
                    <a:pt x="0" y="244"/>
                  </a:lnTo>
                  <a:lnTo>
                    <a:pt x="5352" y="244"/>
                  </a:lnTo>
                  <a:lnTo>
                    <a:pt x="5352" y="2433"/>
                  </a:lnTo>
                  <a:lnTo>
                    <a:pt x="5595" y="2433"/>
                  </a:lnTo>
                  <a:lnTo>
                    <a:pt x="5595" y="122"/>
                  </a:lnTo>
                  <a:lnTo>
                    <a:pt x="559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48"/>
            <p:cNvSpPr/>
            <p:nvPr/>
          </p:nvSpPr>
          <p:spPr>
            <a:xfrm>
              <a:off x="2040838" y="3165538"/>
              <a:ext cx="2198" cy="41315"/>
            </a:xfrm>
            <a:custGeom>
              <a:rect b="b" l="l" r="r" t="t"/>
              <a:pathLst>
                <a:path extrusionOk="0" h="2312" w="123">
                  <a:moveTo>
                    <a:pt x="1" y="0"/>
                  </a:moveTo>
                  <a:lnTo>
                    <a:pt x="1" y="2311"/>
                  </a:lnTo>
                  <a:lnTo>
                    <a:pt x="122" y="231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48"/>
            <p:cNvSpPr/>
            <p:nvPr/>
          </p:nvSpPr>
          <p:spPr>
            <a:xfrm>
              <a:off x="1938693" y="3165538"/>
              <a:ext cx="104343" cy="41315"/>
            </a:xfrm>
            <a:custGeom>
              <a:rect b="b" l="l" r="r" t="t"/>
              <a:pathLst>
                <a:path extrusionOk="0" fill="none" h="2312" w="5839">
                  <a:moveTo>
                    <a:pt x="5838" y="0"/>
                  </a:moveTo>
                  <a:lnTo>
                    <a:pt x="5838" y="0"/>
                  </a:lnTo>
                  <a:lnTo>
                    <a:pt x="2311" y="0"/>
                  </a:lnTo>
                  <a:lnTo>
                    <a:pt x="0" y="0"/>
                  </a:lnTo>
                  <a:lnTo>
                    <a:pt x="5717" y="0"/>
                  </a:lnTo>
                  <a:lnTo>
                    <a:pt x="5717" y="2311"/>
                  </a:lnTo>
                  <a:lnTo>
                    <a:pt x="5838" y="2311"/>
                  </a:lnTo>
                  <a:lnTo>
                    <a:pt x="58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48"/>
            <p:cNvSpPr/>
            <p:nvPr/>
          </p:nvSpPr>
          <p:spPr>
            <a:xfrm>
              <a:off x="1982153" y="3161195"/>
              <a:ext cx="60883" cy="4360"/>
            </a:xfrm>
            <a:custGeom>
              <a:rect b="b" l="l" r="r" t="t"/>
              <a:pathLst>
                <a:path extrusionOk="0" h="244" w="3407">
                  <a:moveTo>
                    <a:pt x="1" y="0"/>
                  </a:moveTo>
                  <a:lnTo>
                    <a:pt x="1" y="243"/>
                  </a:lnTo>
                  <a:lnTo>
                    <a:pt x="3406" y="243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8"/>
            <p:cNvSpPr/>
            <p:nvPr/>
          </p:nvSpPr>
          <p:spPr>
            <a:xfrm>
              <a:off x="1979991" y="3161195"/>
              <a:ext cx="63045" cy="4360"/>
            </a:xfrm>
            <a:custGeom>
              <a:rect b="b" l="l" r="r" t="t"/>
              <a:pathLst>
                <a:path extrusionOk="0" fill="none" h="244" w="3528">
                  <a:moveTo>
                    <a:pt x="3527" y="0"/>
                  </a:moveTo>
                  <a:lnTo>
                    <a:pt x="243" y="0"/>
                  </a:lnTo>
                  <a:lnTo>
                    <a:pt x="122" y="0"/>
                  </a:lnTo>
                  <a:lnTo>
                    <a:pt x="122" y="24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3527" y="243"/>
                  </a:lnTo>
                  <a:lnTo>
                    <a:pt x="35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8"/>
            <p:cNvSpPr/>
            <p:nvPr/>
          </p:nvSpPr>
          <p:spPr>
            <a:xfrm>
              <a:off x="1982153" y="3206835"/>
              <a:ext cx="60883" cy="4360"/>
            </a:xfrm>
            <a:custGeom>
              <a:rect b="b" l="l" r="r" t="t"/>
              <a:pathLst>
                <a:path extrusionOk="0" h="244" w="3407">
                  <a:moveTo>
                    <a:pt x="1" y="0"/>
                  </a:moveTo>
                  <a:lnTo>
                    <a:pt x="1" y="243"/>
                  </a:lnTo>
                  <a:lnTo>
                    <a:pt x="3406" y="243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8"/>
            <p:cNvSpPr/>
            <p:nvPr/>
          </p:nvSpPr>
          <p:spPr>
            <a:xfrm>
              <a:off x="1982153" y="3206835"/>
              <a:ext cx="60883" cy="4360"/>
            </a:xfrm>
            <a:custGeom>
              <a:rect b="b" l="l" r="r" t="t"/>
              <a:pathLst>
                <a:path extrusionOk="0" fill="none" h="244" w="3407">
                  <a:moveTo>
                    <a:pt x="3406" y="0"/>
                  </a:moveTo>
                  <a:lnTo>
                    <a:pt x="3285" y="0"/>
                  </a:lnTo>
                  <a:lnTo>
                    <a:pt x="1" y="0"/>
                  </a:lnTo>
                  <a:lnTo>
                    <a:pt x="1" y="243"/>
                  </a:lnTo>
                  <a:lnTo>
                    <a:pt x="1" y="243"/>
                  </a:lnTo>
                  <a:lnTo>
                    <a:pt x="3406" y="243"/>
                  </a:lnTo>
                  <a:lnTo>
                    <a:pt x="3406" y="243"/>
                  </a:lnTo>
                  <a:lnTo>
                    <a:pt x="340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8"/>
            <p:cNvSpPr/>
            <p:nvPr/>
          </p:nvSpPr>
          <p:spPr>
            <a:xfrm>
              <a:off x="1938693" y="3161195"/>
              <a:ext cx="43478" cy="4360"/>
            </a:xfrm>
            <a:custGeom>
              <a:rect b="b" l="l" r="r" t="t"/>
              <a:pathLst>
                <a:path extrusionOk="0" h="244" w="2433">
                  <a:moveTo>
                    <a:pt x="0" y="0"/>
                  </a:moveTo>
                  <a:lnTo>
                    <a:pt x="0" y="243"/>
                  </a:lnTo>
                  <a:lnTo>
                    <a:pt x="2433" y="243"/>
                  </a:lnTo>
                  <a:lnTo>
                    <a:pt x="2433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8"/>
            <p:cNvSpPr/>
            <p:nvPr/>
          </p:nvSpPr>
          <p:spPr>
            <a:xfrm>
              <a:off x="1938693" y="3161195"/>
              <a:ext cx="43478" cy="4360"/>
            </a:xfrm>
            <a:custGeom>
              <a:rect b="b" l="l" r="r" t="t"/>
              <a:pathLst>
                <a:path extrusionOk="0" fill="none" h="244" w="2433">
                  <a:moveTo>
                    <a:pt x="2433" y="0"/>
                  </a:moveTo>
                  <a:lnTo>
                    <a:pt x="2433" y="0"/>
                  </a:lnTo>
                  <a:lnTo>
                    <a:pt x="2190" y="0"/>
                  </a:lnTo>
                  <a:lnTo>
                    <a:pt x="0" y="0"/>
                  </a:lnTo>
                  <a:lnTo>
                    <a:pt x="0" y="243"/>
                  </a:lnTo>
                  <a:lnTo>
                    <a:pt x="2311" y="243"/>
                  </a:lnTo>
                  <a:lnTo>
                    <a:pt x="2311" y="243"/>
                  </a:lnTo>
                  <a:lnTo>
                    <a:pt x="2433" y="243"/>
                  </a:lnTo>
                  <a:lnTo>
                    <a:pt x="243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8"/>
            <p:cNvSpPr/>
            <p:nvPr/>
          </p:nvSpPr>
          <p:spPr>
            <a:xfrm>
              <a:off x="1938693" y="3211178"/>
              <a:ext cx="43478" cy="23928"/>
            </a:xfrm>
            <a:custGeom>
              <a:rect b="b" l="l" r="r" t="t"/>
              <a:pathLst>
                <a:path extrusionOk="0" h="1339" w="2433">
                  <a:moveTo>
                    <a:pt x="2190" y="0"/>
                  </a:moveTo>
                  <a:lnTo>
                    <a:pt x="2190" y="1095"/>
                  </a:lnTo>
                  <a:lnTo>
                    <a:pt x="0" y="1095"/>
                  </a:lnTo>
                  <a:lnTo>
                    <a:pt x="0" y="1338"/>
                  </a:lnTo>
                  <a:lnTo>
                    <a:pt x="2433" y="1338"/>
                  </a:lnTo>
                  <a:lnTo>
                    <a:pt x="2433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8"/>
            <p:cNvSpPr/>
            <p:nvPr/>
          </p:nvSpPr>
          <p:spPr>
            <a:xfrm>
              <a:off x="1938693" y="3211178"/>
              <a:ext cx="43478" cy="23928"/>
            </a:xfrm>
            <a:custGeom>
              <a:rect b="b" l="l" r="r" t="t"/>
              <a:pathLst>
                <a:path extrusionOk="0" fill="none" h="1339" w="2433">
                  <a:moveTo>
                    <a:pt x="2433" y="0"/>
                  </a:moveTo>
                  <a:lnTo>
                    <a:pt x="2311" y="0"/>
                  </a:lnTo>
                  <a:lnTo>
                    <a:pt x="0" y="0"/>
                  </a:lnTo>
                  <a:lnTo>
                    <a:pt x="2190" y="0"/>
                  </a:lnTo>
                  <a:lnTo>
                    <a:pt x="2190" y="1095"/>
                  </a:lnTo>
                  <a:lnTo>
                    <a:pt x="0" y="1095"/>
                  </a:lnTo>
                  <a:lnTo>
                    <a:pt x="0" y="1338"/>
                  </a:lnTo>
                  <a:lnTo>
                    <a:pt x="2311" y="1338"/>
                  </a:lnTo>
                  <a:lnTo>
                    <a:pt x="2433" y="1338"/>
                  </a:lnTo>
                  <a:lnTo>
                    <a:pt x="2433" y="0"/>
                  </a:lnTo>
                  <a:lnTo>
                    <a:pt x="243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8"/>
            <p:cNvSpPr/>
            <p:nvPr/>
          </p:nvSpPr>
          <p:spPr>
            <a:xfrm>
              <a:off x="1938693" y="3206835"/>
              <a:ext cx="43478" cy="4360"/>
            </a:xfrm>
            <a:custGeom>
              <a:rect b="b" l="l" r="r" t="t"/>
              <a:pathLst>
                <a:path extrusionOk="0" h="244" w="2433">
                  <a:moveTo>
                    <a:pt x="0" y="0"/>
                  </a:moveTo>
                  <a:lnTo>
                    <a:pt x="0" y="243"/>
                  </a:lnTo>
                  <a:lnTo>
                    <a:pt x="2433" y="243"/>
                  </a:lnTo>
                  <a:lnTo>
                    <a:pt x="2433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48"/>
            <p:cNvSpPr/>
            <p:nvPr/>
          </p:nvSpPr>
          <p:spPr>
            <a:xfrm>
              <a:off x="1938693" y="3206835"/>
              <a:ext cx="43478" cy="4360"/>
            </a:xfrm>
            <a:custGeom>
              <a:rect b="b" l="l" r="r" t="t"/>
              <a:pathLst>
                <a:path extrusionOk="0" fill="none" h="244" w="2433">
                  <a:moveTo>
                    <a:pt x="2433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2311" y="243"/>
                  </a:lnTo>
                  <a:lnTo>
                    <a:pt x="2433" y="243"/>
                  </a:lnTo>
                  <a:lnTo>
                    <a:pt x="243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48"/>
            <p:cNvSpPr/>
            <p:nvPr/>
          </p:nvSpPr>
          <p:spPr>
            <a:xfrm>
              <a:off x="2034316" y="3252475"/>
              <a:ext cx="8721" cy="43478"/>
            </a:xfrm>
            <a:custGeom>
              <a:rect b="b" l="l" r="r" t="t"/>
              <a:pathLst>
                <a:path extrusionOk="0" h="2433" w="488">
                  <a:moveTo>
                    <a:pt x="1" y="0"/>
                  </a:moveTo>
                  <a:lnTo>
                    <a:pt x="1" y="243"/>
                  </a:lnTo>
                  <a:lnTo>
                    <a:pt x="1" y="2068"/>
                  </a:lnTo>
                  <a:lnTo>
                    <a:pt x="1" y="2433"/>
                  </a:lnTo>
                  <a:lnTo>
                    <a:pt x="244" y="2433"/>
                  </a:lnTo>
                  <a:lnTo>
                    <a:pt x="244" y="243"/>
                  </a:lnTo>
                  <a:lnTo>
                    <a:pt x="366" y="243"/>
                  </a:lnTo>
                  <a:lnTo>
                    <a:pt x="366" y="2433"/>
                  </a:lnTo>
                  <a:lnTo>
                    <a:pt x="487" y="243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48"/>
            <p:cNvSpPr/>
            <p:nvPr/>
          </p:nvSpPr>
          <p:spPr>
            <a:xfrm>
              <a:off x="2034316" y="3252475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487" y="0"/>
                  </a:moveTo>
                  <a:lnTo>
                    <a:pt x="1" y="0"/>
                  </a:lnTo>
                  <a:lnTo>
                    <a:pt x="1" y="243"/>
                  </a:lnTo>
                  <a:lnTo>
                    <a:pt x="1" y="2068"/>
                  </a:lnTo>
                  <a:lnTo>
                    <a:pt x="1" y="2797"/>
                  </a:lnTo>
                  <a:lnTo>
                    <a:pt x="1" y="2433"/>
                  </a:lnTo>
                  <a:lnTo>
                    <a:pt x="122" y="2433"/>
                  </a:lnTo>
                  <a:lnTo>
                    <a:pt x="244" y="2433"/>
                  </a:lnTo>
                  <a:lnTo>
                    <a:pt x="244" y="243"/>
                  </a:lnTo>
                  <a:lnTo>
                    <a:pt x="366" y="243"/>
                  </a:lnTo>
                  <a:lnTo>
                    <a:pt x="366" y="2433"/>
                  </a:lnTo>
                  <a:lnTo>
                    <a:pt x="487" y="2433"/>
                  </a:lnTo>
                  <a:lnTo>
                    <a:pt x="4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48"/>
            <p:cNvSpPr/>
            <p:nvPr/>
          </p:nvSpPr>
          <p:spPr>
            <a:xfrm>
              <a:off x="2034316" y="3302458"/>
              <a:ext cx="8721" cy="43478"/>
            </a:xfrm>
            <a:custGeom>
              <a:rect b="b" l="l" r="r" t="t"/>
              <a:pathLst>
                <a:path extrusionOk="0" h="2433" w="488">
                  <a:moveTo>
                    <a:pt x="1" y="0"/>
                  </a:moveTo>
                  <a:lnTo>
                    <a:pt x="1" y="2433"/>
                  </a:lnTo>
                  <a:lnTo>
                    <a:pt x="487" y="2433"/>
                  </a:lnTo>
                  <a:lnTo>
                    <a:pt x="487" y="2190"/>
                  </a:lnTo>
                  <a:lnTo>
                    <a:pt x="244" y="2190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48"/>
            <p:cNvSpPr/>
            <p:nvPr/>
          </p:nvSpPr>
          <p:spPr>
            <a:xfrm>
              <a:off x="2034316" y="3295935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1" y="1"/>
                  </a:moveTo>
                  <a:lnTo>
                    <a:pt x="1" y="1"/>
                  </a:lnTo>
                  <a:lnTo>
                    <a:pt x="1" y="365"/>
                  </a:ln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365"/>
                  </a:lnTo>
                  <a:lnTo>
                    <a:pt x="487" y="365"/>
                  </a:lnTo>
                  <a:lnTo>
                    <a:pt x="487" y="365"/>
                  </a:lnTo>
                  <a:lnTo>
                    <a:pt x="1" y="36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48"/>
            <p:cNvSpPr/>
            <p:nvPr/>
          </p:nvSpPr>
          <p:spPr>
            <a:xfrm>
              <a:off x="2034316" y="3295935"/>
              <a:ext cx="8721" cy="6540"/>
            </a:xfrm>
            <a:custGeom>
              <a:rect b="b" l="l" r="r" t="t"/>
              <a:pathLst>
                <a:path extrusionOk="0" h="366" w="488">
                  <a:moveTo>
                    <a:pt x="1" y="1"/>
                  </a:moveTo>
                  <a:lnTo>
                    <a:pt x="1" y="365"/>
                  </a:lnTo>
                  <a:lnTo>
                    <a:pt x="487" y="365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8"/>
            <p:cNvSpPr/>
            <p:nvPr/>
          </p:nvSpPr>
          <p:spPr>
            <a:xfrm>
              <a:off x="2034316" y="3295935"/>
              <a:ext cx="8721" cy="6540"/>
            </a:xfrm>
            <a:custGeom>
              <a:rect b="b" l="l" r="r" t="t"/>
              <a:pathLst>
                <a:path extrusionOk="0" fill="none" h="366" w="488">
                  <a:moveTo>
                    <a:pt x="487" y="1"/>
                  </a:moveTo>
                  <a:lnTo>
                    <a:pt x="366" y="1"/>
                  </a:lnTo>
                  <a:lnTo>
                    <a:pt x="244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365"/>
                  </a:lnTo>
                  <a:lnTo>
                    <a:pt x="487" y="365"/>
                  </a:lnTo>
                  <a:lnTo>
                    <a:pt x="487" y="365"/>
                  </a:lnTo>
                  <a:lnTo>
                    <a:pt x="48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8"/>
            <p:cNvSpPr/>
            <p:nvPr/>
          </p:nvSpPr>
          <p:spPr>
            <a:xfrm>
              <a:off x="2043018" y="3341575"/>
              <a:ext cx="18" cy="45658"/>
            </a:xfrm>
            <a:custGeom>
              <a:rect b="b" l="l" r="r" t="t"/>
              <a:pathLst>
                <a:path extrusionOk="0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8"/>
            <p:cNvSpPr/>
            <p:nvPr/>
          </p:nvSpPr>
          <p:spPr>
            <a:xfrm>
              <a:off x="2043018" y="3341575"/>
              <a:ext cx="18" cy="45658"/>
            </a:xfrm>
            <a:custGeom>
              <a:rect b="b" l="l" r="r" t="t"/>
              <a:pathLst>
                <a:path extrusionOk="0" fill="none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8"/>
            <p:cNvSpPr/>
            <p:nvPr/>
          </p:nvSpPr>
          <p:spPr>
            <a:xfrm>
              <a:off x="2043018" y="3341575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8"/>
            <p:cNvSpPr/>
            <p:nvPr/>
          </p:nvSpPr>
          <p:spPr>
            <a:xfrm>
              <a:off x="2043018" y="3341575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8"/>
            <p:cNvSpPr/>
            <p:nvPr/>
          </p:nvSpPr>
          <p:spPr>
            <a:xfrm>
              <a:off x="2034316" y="3387215"/>
              <a:ext cx="8721" cy="47838"/>
            </a:xfrm>
            <a:custGeom>
              <a:rect b="b" l="l" r="r" t="t"/>
              <a:pathLst>
                <a:path extrusionOk="0" h="2677" w="488">
                  <a:moveTo>
                    <a:pt x="1" y="1"/>
                  </a:moveTo>
                  <a:lnTo>
                    <a:pt x="1" y="2676"/>
                  </a:lnTo>
                  <a:lnTo>
                    <a:pt x="487" y="2676"/>
                  </a:lnTo>
                  <a:lnTo>
                    <a:pt x="487" y="2555"/>
                  </a:lnTo>
                  <a:lnTo>
                    <a:pt x="487" y="2433"/>
                  </a:lnTo>
                  <a:lnTo>
                    <a:pt x="244" y="2433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8"/>
            <p:cNvSpPr/>
            <p:nvPr/>
          </p:nvSpPr>
          <p:spPr>
            <a:xfrm>
              <a:off x="2034316" y="3387215"/>
              <a:ext cx="8721" cy="47838"/>
            </a:xfrm>
            <a:custGeom>
              <a:rect b="b" l="l" r="r" t="t"/>
              <a:pathLst>
                <a:path extrusionOk="0" fill="none" h="2677" w="488">
                  <a:moveTo>
                    <a:pt x="1" y="1"/>
                  </a:moveTo>
                  <a:lnTo>
                    <a:pt x="1" y="2676"/>
                  </a:lnTo>
                  <a:lnTo>
                    <a:pt x="1" y="2676"/>
                  </a:lnTo>
                  <a:lnTo>
                    <a:pt x="122" y="2676"/>
                  </a:lnTo>
                  <a:lnTo>
                    <a:pt x="487" y="2676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487" y="2433"/>
                  </a:lnTo>
                  <a:lnTo>
                    <a:pt x="244" y="2433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8"/>
            <p:cNvSpPr/>
            <p:nvPr/>
          </p:nvSpPr>
          <p:spPr>
            <a:xfrm>
              <a:off x="2043018" y="3387215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48"/>
            <p:cNvSpPr/>
            <p:nvPr/>
          </p:nvSpPr>
          <p:spPr>
            <a:xfrm>
              <a:off x="2043018" y="3387215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48"/>
            <p:cNvSpPr/>
            <p:nvPr/>
          </p:nvSpPr>
          <p:spPr>
            <a:xfrm>
              <a:off x="2043018" y="3432855"/>
              <a:ext cx="18" cy="45658"/>
            </a:xfrm>
            <a:custGeom>
              <a:rect b="b" l="l" r="r" t="t"/>
              <a:pathLst>
                <a:path extrusionOk="0" h="2555" w="1">
                  <a:moveTo>
                    <a:pt x="0" y="1"/>
                  </a:moveTo>
                  <a:lnTo>
                    <a:pt x="0" y="1"/>
                  </a:lnTo>
                  <a:lnTo>
                    <a:pt x="0" y="122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8"/>
            <p:cNvSpPr/>
            <p:nvPr/>
          </p:nvSpPr>
          <p:spPr>
            <a:xfrm>
              <a:off x="2043018" y="3432855"/>
              <a:ext cx="18" cy="45658"/>
            </a:xfrm>
            <a:custGeom>
              <a:rect b="b" l="l" r="r" t="t"/>
              <a:pathLst>
                <a:path extrusionOk="0" fill="none" h="2555" w="1">
                  <a:moveTo>
                    <a:pt x="0" y="1"/>
                  </a:moveTo>
                  <a:lnTo>
                    <a:pt x="0" y="1"/>
                  </a:lnTo>
                  <a:lnTo>
                    <a:pt x="0" y="122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8"/>
            <p:cNvSpPr/>
            <p:nvPr/>
          </p:nvSpPr>
          <p:spPr>
            <a:xfrm>
              <a:off x="2034316" y="3478495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8"/>
            <p:cNvSpPr/>
            <p:nvPr/>
          </p:nvSpPr>
          <p:spPr>
            <a:xfrm>
              <a:off x="2034316" y="3478495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487" y="1"/>
                  </a:move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8"/>
            <p:cNvSpPr/>
            <p:nvPr/>
          </p:nvSpPr>
          <p:spPr>
            <a:xfrm>
              <a:off x="2043018" y="3524135"/>
              <a:ext cx="18" cy="43478"/>
            </a:xfrm>
            <a:custGeom>
              <a:rect b="b" l="l" r="r" t="t"/>
              <a:pathLst>
                <a:path extrusionOk="0" h="2433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8"/>
            <p:cNvSpPr/>
            <p:nvPr/>
          </p:nvSpPr>
          <p:spPr>
            <a:xfrm>
              <a:off x="2043018" y="3524135"/>
              <a:ext cx="18" cy="43478"/>
            </a:xfrm>
            <a:custGeom>
              <a:rect b="b" l="l" r="r" t="t"/>
              <a:pathLst>
                <a:path extrusionOk="0" fill="none" h="2433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8"/>
            <p:cNvSpPr/>
            <p:nvPr/>
          </p:nvSpPr>
          <p:spPr>
            <a:xfrm>
              <a:off x="2043018" y="3524135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48"/>
            <p:cNvSpPr/>
            <p:nvPr/>
          </p:nvSpPr>
          <p:spPr>
            <a:xfrm>
              <a:off x="2043018" y="3524135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48"/>
            <p:cNvSpPr/>
            <p:nvPr/>
          </p:nvSpPr>
          <p:spPr>
            <a:xfrm>
              <a:off x="2034316" y="3567595"/>
              <a:ext cx="8721" cy="50018"/>
            </a:xfrm>
            <a:custGeom>
              <a:rect b="b" l="l" r="r" t="t"/>
              <a:pathLst>
                <a:path extrusionOk="0" h="2799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8"/>
            <p:cNvSpPr/>
            <p:nvPr/>
          </p:nvSpPr>
          <p:spPr>
            <a:xfrm>
              <a:off x="2034316" y="3567595"/>
              <a:ext cx="8721" cy="50018"/>
            </a:xfrm>
            <a:custGeom>
              <a:rect b="b" l="l" r="r" t="t"/>
              <a:pathLst>
                <a:path extrusionOk="0" fill="none" h="2799" w="488">
                  <a:moveTo>
                    <a:pt x="1" y="1"/>
                  </a:moveTo>
                  <a:lnTo>
                    <a:pt x="1" y="2798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48"/>
            <p:cNvSpPr/>
            <p:nvPr/>
          </p:nvSpPr>
          <p:spPr>
            <a:xfrm>
              <a:off x="2043018" y="3567595"/>
              <a:ext cx="18" cy="6540"/>
            </a:xfrm>
            <a:custGeom>
              <a:rect b="b" l="l" r="r" t="t"/>
              <a:pathLst>
                <a:path extrusionOk="0" h="366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48"/>
            <p:cNvSpPr/>
            <p:nvPr/>
          </p:nvSpPr>
          <p:spPr>
            <a:xfrm>
              <a:off x="2043018" y="3567595"/>
              <a:ext cx="18" cy="6540"/>
            </a:xfrm>
            <a:custGeom>
              <a:rect b="b" l="l" r="r" t="t"/>
              <a:pathLst>
                <a:path extrusionOk="0" fill="none" h="366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8"/>
            <p:cNvSpPr/>
            <p:nvPr/>
          </p:nvSpPr>
          <p:spPr>
            <a:xfrm>
              <a:off x="2043018" y="3613235"/>
              <a:ext cx="18" cy="47838"/>
            </a:xfrm>
            <a:custGeom>
              <a:rect b="b" l="l" r="r" t="t"/>
              <a:pathLst>
                <a:path extrusionOk="0" h="2677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677"/>
                  </a:lnTo>
                  <a:lnTo>
                    <a:pt x="0" y="26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8"/>
            <p:cNvSpPr/>
            <p:nvPr/>
          </p:nvSpPr>
          <p:spPr>
            <a:xfrm>
              <a:off x="2043018" y="3613235"/>
              <a:ext cx="18" cy="47838"/>
            </a:xfrm>
            <a:custGeom>
              <a:rect b="b" l="l" r="r" t="t"/>
              <a:pathLst>
                <a:path extrusionOk="0" fill="none" h="2677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677"/>
                  </a:lnTo>
                  <a:lnTo>
                    <a:pt x="0" y="267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8"/>
            <p:cNvSpPr/>
            <p:nvPr/>
          </p:nvSpPr>
          <p:spPr>
            <a:xfrm>
              <a:off x="2034316" y="3661055"/>
              <a:ext cx="8721" cy="47838"/>
            </a:xfrm>
            <a:custGeom>
              <a:rect b="b" l="l" r="r" t="t"/>
              <a:pathLst>
                <a:path extrusionOk="0" h="2677" w="488">
                  <a:moveTo>
                    <a:pt x="1" y="1"/>
                  </a:moveTo>
                  <a:lnTo>
                    <a:pt x="1" y="2676"/>
                  </a:lnTo>
                  <a:lnTo>
                    <a:pt x="487" y="2676"/>
                  </a:lnTo>
                  <a:lnTo>
                    <a:pt x="487" y="2433"/>
                  </a:lnTo>
                  <a:lnTo>
                    <a:pt x="244" y="2433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48"/>
            <p:cNvSpPr/>
            <p:nvPr/>
          </p:nvSpPr>
          <p:spPr>
            <a:xfrm>
              <a:off x="2034316" y="3661055"/>
              <a:ext cx="8721" cy="47838"/>
            </a:xfrm>
            <a:custGeom>
              <a:rect b="b" l="l" r="r" t="t"/>
              <a:pathLst>
                <a:path extrusionOk="0" fill="none" h="2677" w="488">
                  <a:moveTo>
                    <a:pt x="487" y="1"/>
                  </a:move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2676"/>
                  </a:lnTo>
                  <a:lnTo>
                    <a:pt x="1" y="2676"/>
                  </a:lnTo>
                  <a:lnTo>
                    <a:pt x="122" y="2676"/>
                  </a:lnTo>
                  <a:lnTo>
                    <a:pt x="487" y="2676"/>
                  </a:lnTo>
                  <a:lnTo>
                    <a:pt x="487" y="2433"/>
                  </a:lnTo>
                  <a:lnTo>
                    <a:pt x="244" y="2433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48"/>
            <p:cNvSpPr/>
            <p:nvPr/>
          </p:nvSpPr>
          <p:spPr>
            <a:xfrm>
              <a:off x="2043018" y="3704515"/>
              <a:ext cx="18" cy="45658"/>
            </a:xfrm>
            <a:custGeom>
              <a:rect b="b" l="l" r="r" t="t"/>
              <a:pathLst>
                <a:path extrusionOk="0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48"/>
            <p:cNvSpPr/>
            <p:nvPr/>
          </p:nvSpPr>
          <p:spPr>
            <a:xfrm>
              <a:off x="2043018" y="3704515"/>
              <a:ext cx="18" cy="45658"/>
            </a:xfrm>
            <a:custGeom>
              <a:rect b="b" l="l" r="r" t="t"/>
              <a:pathLst>
                <a:path extrusionOk="0" fill="none" h="255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555"/>
                  </a:lnTo>
                  <a:lnTo>
                    <a:pt x="0" y="2555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48"/>
            <p:cNvSpPr/>
            <p:nvPr/>
          </p:nvSpPr>
          <p:spPr>
            <a:xfrm>
              <a:off x="2043018" y="3704515"/>
              <a:ext cx="18" cy="4378"/>
            </a:xfrm>
            <a:custGeom>
              <a:rect b="b" l="l" r="r" t="t"/>
              <a:pathLst>
                <a:path extrusionOk="0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48"/>
            <p:cNvSpPr/>
            <p:nvPr/>
          </p:nvSpPr>
          <p:spPr>
            <a:xfrm>
              <a:off x="2043018" y="3704515"/>
              <a:ext cx="18" cy="4378"/>
            </a:xfrm>
            <a:custGeom>
              <a:rect b="b" l="l" r="r" t="t"/>
              <a:pathLst>
                <a:path extrusionOk="0" fill="none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48"/>
            <p:cNvSpPr/>
            <p:nvPr/>
          </p:nvSpPr>
          <p:spPr>
            <a:xfrm>
              <a:off x="2034316" y="3750173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0"/>
                  </a:moveTo>
                  <a:lnTo>
                    <a:pt x="1" y="2797"/>
                  </a:lnTo>
                  <a:lnTo>
                    <a:pt x="487" y="2797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487" y="24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48"/>
            <p:cNvSpPr/>
            <p:nvPr/>
          </p:nvSpPr>
          <p:spPr>
            <a:xfrm>
              <a:off x="2034316" y="3750173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1" y="0"/>
                  </a:moveTo>
                  <a:lnTo>
                    <a:pt x="1" y="2797"/>
                  </a:lnTo>
                  <a:lnTo>
                    <a:pt x="1" y="2797"/>
                  </a:lnTo>
                  <a:lnTo>
                    <a:pt x="122" y="2797"/>
                  </a:lnTo>
                  <a:lnTo>
                    <a:pt x="487" y="2797"/>
                  </a:lnTo>
                  <a:lnTo>
                    <a:pt x="487" y="2554"/>
                  </a:lnTo>
                  <a:lnTo>
                    <a:pt x="487" y="2554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487" y="243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122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48"/>
            <p:cNvSpPr/>
            <p:nvPr/>
          </p:nvSpPr>
          <p:spPr>
            <a:xfrm>
              <a:off x="2043018" y="3750173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48"/>
            <p:cNvSpPr/>
            <p:nvPr/>
          </p:nvSpPr>
          <p:spPr>
            <a:xfrm>
              <a:off x="2043018" y="3750173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48"/>
            <p:cNvSpPr/>
            <p:nvPr/>
          </p:nvSpPr>
          <p:spPr>
            <a:xfrm>
              <a:off x="2043018" y="3795813"/>
              <a:ext cx="18" cy="45640"/>
            </a:xfrm>
            <a:custGeom>
              <a:rect b="b" l="l" r="r" t="t"/>
              <a:pathLst>
                <a:path extrusionOk="0" h="255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554"/>
                  </a:lnTo>
                  <a:lnTo>
                    <a:pt x="0" y="25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48"/>
            <p:cNvSpPr/>
            <p:nvPr/>
          </p:nvSpPr>
          <p:spPr>
            <a:xfrm>
              <a:off x="2043018" y="3795813"/>
              <a:ext cx="18" cy="45640"/>
            </a:xfrm>
            <a:custGeom>
              <a:rect b="b" l="l" r="r" t="t"/>
              <a:pathLst>
                <a:path extrusionOk="0" fill="none" h="255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554"/>
                  </a:lnTo>
                  <a:lnTo>
                    <a:pt x="0" y="255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48"/>
            <p:cNvSpPr/>
            <p:nvPr/>
          </p:nvSpPr>
          <p:spPr>
            <a:xfrm>
              <a:off x="2034316" y="3841452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0"/>
                  </a:moveTo>
                  <a:lnTo>
                    <a:pt x="1" y="2797"/>
                  </a:lnTo>
                  <a:lnTo>
                    <a:pt x="487" y="2797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487" y="24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48"/>
            <p:cNvSpPr/>
            <p:nvPr/>
          </p:nvSpPr>
          <p:spPr>
            <a:xfrm>
              <a:off x="2034316" y="3841452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487" y="0"/>
                  </a:moveTo>
                  <a:lnTo>
                    <a:pt x="487" y="0"/>
                  </a:lnTo>
                  <a:lnTo>
                    <a:pt x="122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2797"/>
                  </a:lnTo>
                  <a:lnTo>
                    <a:pt x="1" y="2797"/>
                  </a:lnTo>
                  <a:lnTo>
                    <a:pt x="122" y="2797"/>
                  </a:lnTo>
                  <a:lnTo>
                    <a:pt x="487" y="2797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3"/>
                  </a:lnTo>
                  <a:lnTo>
                    <a:pt x="487" y="243"/>
                  </a:lnTo>
                  <a:lnTo>
                    <a:pt x="4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48"/>
            <p:cNvSpPr/>
            <p:nvPr/>
          </p:nvSpPr>
          <p:spPr>
            <a:xfrm>
              <a:off x="2043018" y="3887092"/>
              <a:ext cx="18" cy="45658"/>
            </a:xfrm>
            <a:custGeom>
              <a:rect b="b" l="l" r="r" t="t"/>
              <a:pathLst>
                <a:path extrusionOk="0" h="2555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554"/>
                  </a:lnTo>
                  <a:lnTo>
                    <a:pt x="0" y="2554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48"/>
            <p:cNvSpPr/>
            <p:nvPr/>
          </p:nvSpPr>
          <p:spPr>
            <a:xfrm>
              <a:off x="2043018" y="3887092"/>
              <a:ext cx="18" cy="45658"/>
            </a:xfrm>
            <a:custGeom>
              <a:rect b="b" l="l" r="r" t="t"/>
              <a:pathLst>
                <a:path extrusionOk="0" fill="none" h="2555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554"/>
                  </a:lnTo>
                  <a:lnTo>
                    <a:pt x="0" y="2554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48"/>
            <p:cNvSpPr/>
            <p:nvPr/>
          </p:nvSpPr>
          <p:spPr>
            <a:xfrm>
              <a:off x="2043018" y="3887092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48"/>
            <p:cNvSpPr/>
            <p:nvPr/>
          </p:nvSpPr>
          <p:spPr>
            <a:xfrm>
              <a:off x="2043018" y="3887092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8"/>
            <p:cNvSpPr/>
            <p:nvPr/>
          </p:nvSpPr>
          <p:spPr>
            <a:xfrm>
              <a:off x="2034316" y="3932732"/>
              <a:ext cx="8721" cy="47820"/>
            </a:xfrm>
            <a:custGeom>
              <a:rect b="b" l="l" r="r" t="t"/>
              <a:pathLst>
                <a:path extrusionOk="0" h="2676" w="488">
                  <a:moveTo>
                    <a:pt x="1" y="0"/>
                  </a:moveTo>
                  <a:lnTo>
                    <a:pt x="1" y="2676"/>
                  </a:lnTo>
                  <a:lnTo>
                    <a:pt x="487" y="2676"/>
                  </a:lnTo>
                  <a:lnTo>
                    <a:pt x="487" y="2554"/>
                  </a:lnTo>
                  <a:lnTo>
                    <a:pt x="487" y="2432"/>
                  </a:lnTo>
                  <a:lnTo>
                    <a:pt x="244" y="2432"/>
                  </a:lnTo>
                  <a:lnTo>
                    <a:pt x="244" y="243"/>
                  </a:lnTo>
                  <a:lnTo>
                    <a:pt x="487" y="24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48"/>
            <p:cNvSpPr/>
            <p:nvPr/>
          </p:nvSpPr>
          <p:spPr>
            <a:xfrm>
              <a:off x="2034316" y="3932732"/>
              <a:ext cx="8721" cy="47820"/>
            </a:xfrm>
            <a:custGeom>
              <a:rect b="b" l="l" r="r" t="t"/>
              <a:pathLst>
                <a:path extrusionOk="0" fill="none" h="2676" w="488">
                  <a:moveTo>
                    <a:pt x="1" y="0"/>
                  </a:moveTo>
                  <a:lnTo>
                    <a:pt x="1" y="2676"/>
                  </a:lnTo>
                  <a:lnTo>
                    <a:pt x="1" y="2676"/>
                  </a:lnTo>
                  <a:lnTo>
                    <a:pt x="122" y="2676"/>
                  </a:lnTo>
                  <a:lnTo>
                    <a:pt x="487" y="2676"/>
                  </a:lnTo>
                  <a:lnTo>
                    <a:pt x="487" y="2554"/>
                  </a:lnTo>
                  <a:lnTo>
                    <a:pt x="487" y="2554"/>
                  </a:lnTo>
                  <a:lnTo>
                    <a:pt x="487" y="2432"/>
                  </a:lnTo>
                  <a:lnTo>
                    <a:pt x="244" y="2432"/>
                  </a:lnTo>
                  <a:lnTo>
                    <a:pt x="244" y="243"/>
                  </a:lnTo>
                  <a:lnTo>
                    <a:pt x="487" y="243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122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48"/>
            <p:cNvSpPr/>
            <p:nvPr/>
          </p:nvSpPr>
          <p:spPr>
            <a:xfrm>
              <a:off x="2043018" y="3932732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48"/>
            <p:cNvSpPr/>
            <p:nvPr/>
          </p:nvSpPr>
          <p:spPr>
            <a:xfrm>
              <a:off x="2043018" y="3932732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48"/>
            <p:cNvSpPr/>
            <p:nvPr/>
          </p:nvSpPr>
          <p:spPr>
            <a:xfrm>
              <a:off x="2043018" y="3978372"/>
              <a:ext cx="18" cy="43478"/>
            </a:xfrm>
            <a:custGeom>
              <a:rect b="b" l="l" r="r" t="t"/>
              <a:pathLst>
                <a:path extrusionOk="0" h="2433" w="1">
                  <a:moveTo>
                    <a:pt x="0" y="0"/>
                  </a:moveTo>
                  <a:lnTo>
                    <a:pt x="0" y="0"/>
                  </a:lnTo>
                  <a:lnTo>
                    <a:pt x="0" y="122"/>
                  </a:lnTo>
                  <a:lnTo>
                    <a:pt x="0" y="2432"/>
                  </a:lnTo>
                  <a:lnTo>
                    <a:pt x="0" y="24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48"/>
            <p:cNvSpPr/>
            <p:nvPr/>
          </p:nvSpPr>
          <p:spPr>
            <a:xfrm>
              <a:off x="2043018" y="3978372"/>
              <a:ext cx="18" cy="43478"/>
            </a:xfrm>
            <a:custGeom>
              <a:rect b="b" l="l" r="r" t="t"/>
              <a:pathLst>
                <a:path extrusionOk="0" fill="none" h="2433" w="1">
                  <a:moveTo>
                    <a:pt x="0" y="0"/>
                  </a:moveTo>
                  <a:lnTo>
                    <a:pt x="0" y="0"/>
                  </a:lnTo>
                  <a:lnTo>
                    <a:pt x="0" y="122"/>
                  </a:lnTo>
                  <a:lnTo>
                    <a:pt x="0" y="2432"/>
                  </a:lnTo>
                  <a:lnTo>
                    <a:pt x="0" y="243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8"/>
            <p:cNvSpPr/>
            <p:nvPr/>
          </p:nvSpPr>
          <p:spPr>
            <a:xfrm>
              <a:off x="2034316" y="4021832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0"/>
                  </a:moveTo>
                  <a:lnTo>
                    <a:pt x="1" y="2676"/>
                  </a:lnTo>
                  <a:lnTo>
                    <a:pt x="1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48"/>
            <p:cNvSpPr/>
            <p:nvPr/>
          </p:nvSpPr>
          <p:spPr>
            <a:xfrm>
              <a:off x="2034316" y="4021832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1" y="0"/>
                  </a:moveTo>
                  <a:lnTo>
                    <a:pt x="1" y="2676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122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48"/>
            <p:cNvSpPr/>
            <p:nvPr/>
          </p:nvSpPr>
          <p:spPr>
            <a:xfrm>
              <a:off x="2043018" y="4021832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48"/>
            <p:cNvSpPr/>
            <p:nvPr/>
          </p:nvSpPr>
          <p:spPr>
            <a:xfrm>
              <a:off x="2043018" y="4021832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48"/>
            <p:cNvSpPr/>
            <p:nvPr/>
          </p:nvSpPr>
          <p:spPr>
            <a:xfrm>
              <a:off x="2043018" y="4067472"/>
              <a:ext cx="18" cy="43478"/>
            </a:xfrm>
            <a:custGeom>
              <a:rect b="b" l="l" r="r" t="t"/>
              <a:pathLst>
                <a:path extrusionOk="0" h="2433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8"/>
            <p:cNvSpPr/>
            <p:nvPr/>
          </p:nvSpPr>
          <p:spPr>
            <a:xfrm>
              <a:off x="2043018" y="4067472"/>
              <a:ext cx="18" cy="43478"/>
            </a:xfrm>
            <a:custGeom>
              <a:rect b="b" l="l" r="r" t="t"/>
              <a:pathLst>
                <a:path extrusionOk="0" fill="none" h="2433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8"/>
            <p:cNvSpPr/>
            <p:nvPr/>
          </p:nvSpPr>
          <p:spPr>
            <a:xfrm>
              <a:off x="2043018" y="4067472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48"/>
            <p:cNvSpPr/>
            <p:nvPr/>
          </p:nvSpPr>
          <p:spPr>
            <a:xfrm>
              <a:off x="2043018" y="4067472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48"/>
            <p:cNvSpPr/>
            <p:nvPr/>
          </p:nvSpPr>
          <p:spPr>
            <a:xfrm>
              <a:off x="2034316" y="4110932"/>
              <a:ext cx="8721" cy="50018"/>
            </a:xfrm>
            <a:custGeom>
              <a:rect b="b" l="l" r="r" t="t"/>
              <a:pathLst>
                <a:path extrusionOk="0" h="2799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366"/>
                  </a:lnTo>
                  <a:lnTo>
                    <a:pt x="487" y="366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48"/>
            <p:cNvSpPr/>
            <p:nvPr/>
          </p:nvSpPr>
          <p:spPr>
            <a:xfrm>
              <a:off x="2034316" y="4110932"/>
              <a:ext cx="8721" cy="50018"/>
            </a:xfrm>
            <a:custGeom>
              <a:rect b="b" l="l" r="r" t="t"/>
              <a:pathLst>
                <a:path extrusionOk="0" fill="none" h="2799" w="488">
                  <a:moveTo>
                    <a:pt x="1" y="1"/>
                  </a:move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366"/>
                  </a:lnTo>
                  <a:lnTo>
                    <a:pt x="487" y="366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48"/>
            <p:cNvSpPr/>
            <p:nvPr/>
          </p:nvSpPr>
          <p:spPr>
            <a:xfrm>
              <a:off x="2043018" y="4110932"/>
              <a:ext cx="18" cy="6540"/>
            </a:xfrm>
            <a:custGeom>
              <a:rect b="b" l="l" r="r" t="t"/>
              <a:pathLst>
                <a:path extrusionOk="0" h="366" w="1">
                  <a:moveTo>
                    <a:pt x="0" y="1"/>
                  </a:moveTo>
                  <a:lnTo>
                    <a:pt x="0" y="1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48"/>
            <p:cNvSpPr/>
            <p:nvPr/>
          </p:nvSpPr>
          <p:spPr>
            <a:xfrm>
              <a:off x="2043018" y="4110932"/>
              <a:ext cx="18" cy="6540"/>
            </a:xfrm>
            <a:custGeom>
              <a:rect b="b" l="l" r="r" t="t"/>
              <a:pathLst>
                <a:path extrusionOk="0" fill="none" h="366" w="1">
                  <a:moveTo>
                    <a:pt x="0" y="1"/>
                  </a:moveTo>
                  <a:lnTo>
                    <a:pt x="0" y="1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48"/>
            <p:cNvSpPr/>
            <p:nvPr/>
          </p:nvSpPr>
          <p:spPr>
            <a:xfrm>
              <a:off x="2043018" y="4156572"/>
              <a:ext cx="18" cy="47838"/>
            </a:xfrm>
            <a:custGeom>
              <a:rect b="b" l="l" r="r" t="t"/>
              <a:pathLst>
                <a:path extrusionOk="0" h="2677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676"/>
                  </a:lnTo>
                  <a:lnTo>
                    <a:pt x="0" y="2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48"/>
            <p:cNvSpPr/>
            <p:nvPr/>
          </p:nvSpPr>
          <p:spPr>
            <a:xfrm>
              <a:off x="2043018" y="4156572"/>
              <a:ext cx="18" cy="47838"/>
            </a:xfrm>
            <a:custGeom>
              <a:rect b="b" l="l" r="r" t="t"/>
              <a:pathLst>
                <a:path extrusionOk="0" fill="none" h="2677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676"/>
                  </a:lnTo>
                  <a:lnTo>
                    <a:pt x="0" y="267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48"/>
            <p:cNvSpPr/>
            <p:nvPr/>
          </p:nvSpPr>
          <p:spPr>
            <a:xfrm>
              <a:off x="2038658" y="4208735"/>
              <a:ext cx="4378" cy="130415"/>
            </a:xfrm>
            <a:custGeom>
              <a:rect b="b" l="l" r="r" t="t"/>
              <a:pathLst>
                <a:path extrusionOk="0" h="7298" w="245">
                  <a:moveTo>
                    <a:pt x="1" y="1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1"/>
                  </a:lnTo>
                  <a:close/>
                  <a:moveTo>
                    <a:pt x="1" y="4987"/>
                  </a:moveTo>
                  <a:lnTo>
                    <a:pt x="1" y="7298"/>
                  </a:lnTo>
                  <a:lnTo>
                    <a:pt x="244" y="7298"/>
                  </a:lnTo>
                  <a:lnTo>
                    <a:pt x="244" y="4987"/>
                  </a:lnTo>
                  <a:close/>
                </a:path>
              </a:pathLst>
            </a:custGeom>
            <a:solidFill>
              <a:srgbClr val="9D40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48"/>
            <p:cNvSpPr/>
            <p:nvPr/>
          </p:nvSpPr>
          <p:spPr>
            <a:xfrm>
              <a:off x="2038658" y="4297852"/>
              <a:ext cx="4378" cy="41298"/>
            </a:xfrm>
            <a:custGeom>
              <a:rect b="b" l="l" r="r" t="t"/>
              <a:pathLst>
                <a:path extrusionOk="0" fill="none" h="2311" w="245">
                  <a:moveTo>
                    <a:pt x="1" y="0"/>
                  </a:moveTo>
                  <a:lnTo>
                    <a:pt x="1" y="2311"/>
                  </a:lnTo>
                  <a:lnTo>
                    <a:pt x="244" y="2311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48"/>
            <p:cNvSpPr/>
            <p:nvPr/>
          </p:nvSpPr>
          <p:spPr>
            <a:xfrm>
              <a:off x="2038658" y="4208735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244" y="1"/>
                  </a:moveTo>
                  <a:lnTo>
                    <a:pt x="1" y="1"/>
                  </a:lnTo>
                  <a:lnTo>
                    <a:pt x="1" y="2311"/>
                  </a:lnTo>
                  <a:lnTo>
                    <a:pt x="244" y="2311"/>
                  </a:lnTo>
                  <a:lnTo>
                    <a:pt x="244" y="2311"/>
                  </a:lnTo>
                  <a:lnTo>
                    <a:pt x="24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48"/>
            <p:cNvSpPr/>
            <p:nvPr/>
          </p:nvSpPr>
          <p:spPr>
            <a:xfrm>
              <a:off x="2034316" y="4204392"/>
              <a:ext cx="8721" cy="50000"/>
            </a:xfrm>
            <a:custGeom>
              <a:rect b="b" l="l" r="r" t="t"/>
              <a:pathLst>
                <a:path extrusionOk="0" h="2798" w="488">
                  <a:moveTo>
                    <a:pt x="1" y="0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48"/>
            <p:cNvSpPr/>
            <p:nvPr/>
          </p:nvSpPr>
          <p:spPr>
            <a:xfrm>
              <a:off x="2034316" y="4204392"/>
              <a:ext cx="8721" cy="50000"/>
            </a:xfrm>
            <a:custGeom>
              <a:rect b="b" l="l" r="r" t="t"/>
              <a:pathLst>
                <a:path extrusionOk="0" fill="none" h="2798" w="488">
                  <a:moveTo>
                    <a:pt x="487" y="0"/>
                  </a:moveTo>
                  <a:lnTo>
                    <a:pt x="487" y="0"/>
                  </a:lnTo>
                  <a:lnTo>
                    <a:pt x="122" y="0"/>
                  </a:lnTo>
                  <a:lnTo>
                    <a:pt x="1" y="0"/>
                  </a:ln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4"/>
                  </a:lnTo>
                  <a:lnTo>
                    <a:pt x="244" y="2554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48"/>
            <p:cNvSpPr/>
            <p:nvPr/>
          </p:nvSpPr>
          <p:spPr>
            <a:xfrm>
              <a:off x="2043018" y="4250032"/>
              <a:ext cx="18" cy="43478"/>
            </a:xfrm>
            <a:custGeom>
              <a:rect b="b" l="l" r="r" t="t"/>
              <a:pathLst>
                <a:path extrusionOk="0" h="2433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48"/>
            <p:cNvSpPr/>
            <p:nvPr/>
          </p:nvSpPr>
          <p:spPr>
            <a:xfrm>
              <a:off x="2043018" y="4250032"/>
              <a:ext cx="18" cy="43478"/>
            </a:xfrm>
            <a:custGeom>
              <a:rect b="b" l="l" r="r" t="t"/>
              <a:pathLst>
                <a:path extrusionOk="0" fill="none" h="2433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48"/>
            <p:cNvSpPr/>
            <p:nvPr/>
          </p:nvSpPr>
          <p:spPr>
            <a:xfrm>
              <a:off x="2043018" y="4250032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8"/>
            <p:cNvSpPr/>
            <p:nvPr/>
          </p:nvSpPr>
          <p:spPr>
            <a:xfrm>
              <a:off x="2043018" y="4250032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48"/>
            <p:cNvSpPr/>
            <p:nvPr/>
          </p:nvSpPr>
          <p:spPr>
            <a:xfrm>
              <a:off x="2034316" y="4293492"/>
              <a:ext cx="8721" cy="50018"/>
            </a:xfrm>
            <a:custGeom>
              <a:rect b="b" l="l" r="r" t="t"/>
              <a:pathLst>
                <a:path extrusionOk="0" h="2799" w="488">
                  <a:moveTo>
                    <a:pt x="1" y="1"/>
                  </a:moveTo>
                  <a:lnTo>
                    <a:pt x="1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48"/>
            <p:cNvSpPr/>
            <p:nvPr/>
          </p:nvSpPr>
          <p:spPr>
            <a:xfrm>
              <a:off x="2034316" y="4293492"/>
              <a:ext cx="8721" cy="50018"/>
            </a:xfrm>
            <a:custGeom>
              <a:rect b="b" l="l" r="r" t="t"/>
              <a:pathLst>
                <a:path extrusionOk="0" fill="none" h="2799" w="488">
                  <a:moveTo>
                    <a:pt x="1" y="1"/>
                  </a:moveTo>
                  <a:lnTo>
                    <a:pt x="1" y="2798"/>
                  </a:lnTo>
                  <a:lnTo>
                    <a:pt x="122" y="2798"/>
                  </a:lnTo>
                  <a:lnTo>
                    <a:pt x="487" y="2798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487" y="2555"/>
                  </a:lnTo>
                  <a:lnTo>
                    <a:pt x="244" y="2555"/>
                  </a:lnTo>
                  <a:lnTo>
                    <a:pt x="244" y="244"/>
                  </a:lnTo>
                  <a:lnTo>
                    <a:pt x="487" y="244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12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8"/>
            <p:cNvSpPr/>
            <p:nvPr/>
          </p:nvSpPr>
          <p:spPr>
            <a:xfrm>
              <a:off x="2043018" y="4293492"/>
              <a:ext cx="18" cy="4378"/>
            </a:xfrm>
            <a:custGeom>
              <a:rect b="b" l="l" r="r" t="t"/>
              <a:pathLst>
                <a:path extrusionOk="0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48"/>
            <p:cNvSpPr/>
            <p:nvPr/>
          </p:nvSpPr>
          <p:spPr>
            <a:xfrm>
              <a:off x="2043018" y="4293492"/>
              <a:ext cx="18" cy="4378"/>
            </a:xfrm>
            <a:custGeom>
              <a:rect b="b" l="l" r="r" t="t"/>
              <a:pathLst>
                <a:path extrusionOk="0" fill="none" h="245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8"/>
            <p:cNvSpPr/>
            <p:nvPr/>
          </p:nvSpPr>
          <p:spPr>
            <a:xfrm>
              <a:off x="2043018" y="4339132"/>
              <a:ext cx="18" cy="28270"/>
            </a:xfrm>
            <a:custGeom>
              <a:rect b="b" l="l" r="r" t="t"/>
              <a:pathLst>
                <a:path extrusionOk="0" h="1582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1582"/>
                  </a:lnTo>
                  <a:lnTo>
                    <a:pt x="0" y="1582"/>
                  </a:lnTo>
                  <a:lnTo>
                    <a:pt x="0" y="15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A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8"/>
            <p:cNvSpPr/>
            <p:nvPr/>
          </p:nvSpPr>
          <p:spPr>
            <a:xfrm>
              <a:off x="2043018" y="4339132"/>
              <a:ext cx="18" cy="28270"/>
            </a:xfrm>
            <a:custGeom>
              <a:rect b="b" l="l" r="r" t="t"/>
              <a:pathLst>
                <a:path extrusionOk="0" fill="none" h="1582" w="1">
                  <a:moveTo>
                    <a:pt x="0" y="1"/>
                  </a:moveTo>
                  <a:lnTo>
                    <a:pt x="0" y="1"/>
                  </a:lnTo>
                  <a:lnTo>
                    <a:pt x="0" y="244"/>
                  </a:lnTo>
                  <a:lnTo>
                    <a:pt x="0" y="1582"/>
                  </a:lnTo>
                  <a:lnTo>
                    <a:pt x="0" y="1582"/>
                  </a:lnTo>
                  <a:lnTo>
                    <a:pt x="0" y="158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48"/>
            <p:cNvSpPr/>
            <p:nvPr/>
          </p:nvSpPr>
          <p:spPr>
            <a:xfrm>
              <a:off x="2036496" y="1468156"/>
              <a:ext cx="6540" cy="80433"/>
            </a:xfrm>
            <a:custGeom>
              <a:rect b="b" l="l" r="r" t="t"/>
              <a:pathLst>
                <a:path extrusionOk="0" h="4501" w="366">
                  <a:moveTo>
                    <a:pt x="0" y="1"/>
                  </a:moveTo>
                  <a:lnTo>
                    <a:pt x="0" y="852"/>
                  </a:lnTo>
                  <a:lnTo>
                    <a:pt x="365" y="852"/>
                  </a:lnTo>
                  <a:lnTo>
                    <a:pt x="365" y="1"/>
                  </a:lnTo>
                  <a:close/>
                  <a:moveTo>
                    <a:pt x="122" y="1095"/>
                  </a:moveTo>
                  <a:lnTo>
                    <a:pt x="122" y="3406"/>
                  </a:lnTo>
                  <a:lnTo>
                    <a:pt x="365" y="3406"/>
                  </a:lnTo>
                  <a:lnTo>
                    <a:pt x="365" y="1095"/>
                  </a:lnTo>
                  <a:close/>
                  <a:moveTo>
                    <a:pt x="0" y="3649"/>
                  </a:moveTo>
                  <a:lnTo>
                    <a:pt x="0" y="4501"/>
                  </a:lnTo>
                  <a:lnTo>
                    <a:pt x="365" y="4501"/>
                  </a:lnTo>
                  <a:lnTo>
                    <a:pt x="365" y="3649"/>
                  </a:lnTo>
                  <a:close/>
                </a:path>
              </a:pathLst>
            </a:custGeom>
            <a:solidFill>
              <a:srgbClr val="7035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48"/>
            <p:cNvSpPr/>
            <p:nvPr/>
          </p:nvSpPr>
          <p:spPr>
            <a:xfrm>
              <a:off x="2036496" y="1533363"/>
              <a:ext cx="6540" cy="15225"/>
            </a:xfrm>
            <a:custGeom>
              <a:rect b="b" l="l" r="r" t="t"/>
              <a:pathLst>
                <a:path extrusionOk="0" fill="none" h="852" w="366">
                  <a:moveTo>
                    <a:pt x="365" y="0"/>
                  </a:moveTo>
                  <a:lnTo>
                    <a:pt x="0" y="0"/>
                  </a:lnTo>
                  <a:lnTo>
                    <a:pt x="0" y="852"/>
                  </a:lnTo>
                  <a:lnTo>
                    <a:pt x="365" y="852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48"/>
            <p:cNvSpPr/>
            <p:nvPr/>
          </p:nvSpPr>
          <p:spPr>
            <a:xfrm>
              <a:off x="2038658" y="1487723"/>
              <a:ext cx="4378" cy="41315"/>
            </a:xfrm>
            <a:custGeom>
              <a:rect b="b" l="l" r="r" t="t"/>
              <a:pathLst>
                <a:path extrusionOk="0" fill="none" h="2312" w="245">
                  <a:moveTo>
                    <a:pt x="244" y="0"/>
                  </a:moveTo>
                  <a:lnTo>
                    <a:pt x="1" y="0"/>
                  </a:lnTo>
                  <a:lnTo>
                    <a:pt x="1" y="2311"/>
                  </a:lnTo>
                  <a:lnTo>
                    <a:pt x="244" y="2311"/>
                  </a:lnTo>
                  <a:lnTo>
                    <a:pt x="244" y="2311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48"/>
            <p:cNvSpPr/>
            <p:nvPr/>
          </p:nvSpPr>
          <p:spPr>
            <a:xfrm>
              <a:off x="2036496" y="1468156"/>
              <a:ext cx="6540" cy="15243"/>
            </a:xfrm>
            <a:custGeom>
              <a:rect b="b" l="l" r="r" t="t"/>
              <a:pathLst>
                <a:path extrusionOk="0" fill="none" h="853" w="366">
                  <a:moveTo>
                    <a:pt x="365" y="1"/>
                  </a:moveTo>
                  <a:lnTo>
                    <a:pt x="0" y="1"/>
                  </a:lnTo>
                  <a:lnTo>
                    <a:pt x="0" y="852"/>
                  </a:lnTo>
                  <a:lnTo>
                    <a:pt x="365" y="852"/>
                  </a:lnTo>
                  <a:lnTo>
                    <a:pt x="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48"/>
            <p:cNvSpPr/>
            <p:nvPr/>
          </p:nvSpPr>
          <p:spPr>
            <a:xfrm>
              <a:off x="2036496" y="1483381"/>
              <a:ext cx="6540" cy="50000"/>
            </a:xfrm>
            <a:custGeom>
              <a:rect b="b" l="l" r="r" t="t"/>
              <a:pathLst>
                <a:path extrusionOk="0" h="2798" w="366">
                  <a:moveTo>
                    <a:pt x="0" y="0"/>
                  </a:moveTo>
                  <a:lnTo>
                    <a:pt x="0" y="2797"/>
                  </a:lnTo>
                  <a:lnTo>
                    <a:pt x="365" y="2797"/>
                  </a:lnTo>
                  <a:lnTo>
                    <a:pt x="365" y="2554"/>
                  </a:lnTo>
                  <a:lnTo>
                    <a:pt x="122" y="2554"/>
                  </a:lnTo>
                  <a:lnTo>
                    <a:pt x="122" y="24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8476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48"/>
            <p:cNvSpPr/>
            <p:nvPr/>
          </p:nvSpPr>
          <p:spPr>
            <a:xfrm>
              <a:off x="2036496" y="1483381"/>
              <a:ext cx="6540" cy="50000"/>
            </a:xfrm>
            <a:custGeom>
              <a:rect b="b" l="l" r="r" t="t"/>
              <a:pathLst>
                <a:path extrusionOk="0" fill="none" h="2798" w="366">
                  <a:moveTo>
                    <a:pt x="365" y="0"/>
                  </a:moveTo>
                  <a:lnTo>
                    <a:pt x="0" y="0"/>
                  </a:lnTo>
                  <a:lnTo>
                    <a:pt x="0" y="2797"/>
                  </a:lnTo>
                  <a:lnTo>
                    <a:pt x="365" y="2797"/>
                  </a:lnTo>
                  <a:lnTo>
                    <a:pt x="365" y="2554"/>
                  </a:lnTo>
                  <a:lnTo>
                    <a:pt x="122" y="2554"/>
                  </a:lnTo>
                  <a:lnTo>
                    <a:pt x="122" y="243"/>
                  </a:lnTo>
                  <a:lnTo>
                    <a:pt x="365" y="243"/>
                  </a:lnTo>
                  <a:lnTo>
                    <a:pt x="3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8"/>
            <p:cNvSpPr/>
            <p:nvPr/>
          </p:nvSpPr>
          <p:spPr>
            <a:xfrm>
              <a:off x="2043018" y="1529021"/>
              <a:ext cx="18" cy="19568"/>
            </a:xfrm>
            <a:custGeom>
              <a:rect b="b" l="l" r="r" t="t"/>
              <a:pathLst>
                <a:path extrusionOk="0" h="1095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1095"/>
                  </a:lnTo>
                  <a:lnTo>
                    <a:pt x="0" y="1095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476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8"/>
            <p:cNvSpPr/>
            <p:nvPr/>
          </p:nvSpPr>
          <p:spPr>
            <a:xfrm>
              <a:off x="2043018" y="1529021"/>
              <a:ext cx="18" cy="19568"/>
            </a:xfrm>
            <a:custGeom>
              <a:rect b="b" l="l" r="r" t="t"/>
              <a:pathLst>
                <a:path extrusionOk="0" fill="none" h="1095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1095"/>
                  </a:lnTo>
                  <a:lnTo>
                    <a:pt x="0" y="1095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8"/>
            <p:cNvSpPr/>
            <p:nvPr/>
          </p:nvSpPr>
          <p:spPr>
            <a:xfrm>
              <a:off x="2043018" y="1529021"/>
              <a:ext cx="18" cy="4360"/>
            </a:xfrm>
            <a:custGeom>
              <a:rect b="b" l="l" r="r" t="t"/>
              <a:pathLst>
                <a:path extrusionOk="0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476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8"/>
            <p:cNvSpPr/>
            <p:nvPr/>
          </p:nvSpPr>
          <p:spPr>
            <a:xfrm>
              <a:off x="2043018" y="1529021"/>
              <a:ext cx="18" cy="4360"/>
            </a:xfrm>
            <a:custGeom>
              <a:rect b="b" l="l" r="r" t="t"/>
              <a:pathLst>
                <a:path extrusionOk="0" fill="none" h="244" w="1">
                  <a:moveTo>
                    <a:pt x="0" y="0"/>
                  </a:moveTo>
                  <a:lnTo>
                    <a:pt x="0" y="0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8"/>
            <p:cNvSpPr/>
            <p:nvPr/>
          </p:nvSpPr>
          <p:spPr>
            <a:xfrm>
              <a:off x="1851756" y="2593948"/>
              <a:ext cx="1634372" cy="489013"/>
            </a:xfrm>
            <a:custGeom>
              <a:rect b="b" l="l" r="r" t="t"/>
              <a:pathLst>
                <a:path extrusionOk="0" h="27365" w="91459">
                  <a:moveTo>
                    <a:pt x="1" y="1"/>
                  </a:moveTo>
                  <a:lnTo>
                    <a:pt x="1" y="27365"/>
                  </a:lnTo>
                  <a:lnTo>
                    <a:pt x="91458" y="27365"/>
                  </a:lnTo>
                  <a:lnTo>
                    <a:pt x="914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8"/>
            <p:cNvSpPr/>
            <p:nvPr/>
          </p:nvSpPr>
          <p:spPr>
            <a:xfrm>
              <a:off x="1832206" y="2559173"/>
              <a:ext cx="1688679" cy="82613"/>
            </a:xfrm>
            <a:custGeom>
              <a:rect b="b" l="l" r="r" t="t"/>
              <a:pathLst>
                <a:path extrusionOk="0" h="4623" w="94498">
                  <a:moveTo>
                    <a:pt x="0" y="1"/>
                  </a:moveTo>
                  <a:lnTo>
                    <a:pt x="0" y="4622"/>
                  </a:lnTo>
                  <a:lnTo>
                    <a:pt x="94498" y="4622"/>
                  </a:lnTo>
                  <a:lnTo>
                    <a:pt x="9449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8"/>
            <p:cNvSpPr/>
            <p:nvPr/>
          </p:nvSpPr>
          <p:spPr>
            <a:xfrm>
              <a:off x="1984333" y="1389921"/>
              <a:ext cx="510742" cy="91298"/>
            </a:xfrm>
            <a:custGeom>
              <a:rect b="b" l="l" r="r" t="t"/>
              <a:pathLst>
                <a:path extrusionOk="0" h="5109" w="28581">
                  <a:moveTo>
                    <a:pt x="0" y="0"/>
                  </a:moveTo>
                  <a:lnTo>
                    <a:pt x="0" y="5108"/>
                  </a:lnTo>
                  <a:lnTo>
                    <a:pt x="28581" y="5108"/>
                  </a:lnTo>
                  <a:lnTo>
                    <a:pt x="2858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8"/>
            <p:cNvSpPr/>
            <p:nvPr/>
          </p:nvSpPr>
          <p:spPr>
            <a:xfrm>
              <a:off x="1021551" y="4069652"/>
              <a:ext cx="69568" cy="371642"/>
            </a:xfrm>
            <a:custGeom>
              <a:rect b="b" l="l" r="r" t="t"/>
              <a:pathLst>
                <a:path extrusionOk="0" h="20797" w="3893">
                  <a:moveTo>
                    <a:pt x="1946" y="0"/>
                  </a:moveTo>
                  <a:lnTo>
                    <a:pt x="1460" y="1581"/>
                  </a:lnTo>
                  <a:lnTo>
                    <a:pt x="973" y="3162"/>
                  </a:lnTo>
                  <a:lnTo>
                    <a:pt x="730" y="4865"/>
                  </a:lnTo>
                  <a:lnTo>
                    <a:pt x="487" y="6567"/>
                  </a:lnTo>
                  <a:lnTo>
                    <a:pt x="122" y="9973"/>
                  </a:lnTo>
                  <a:lnTo>
                    <a:pt x="0" y="13135"/>
                  </a:lnTo>
                  <a:lnTo>
                    <a:pt x="122" y="15932"/>
                  </a:lnTo>
                  <a:lnTo>
                    <a:pt x="122" y="18121"/>
                  </a:lnTo>
                  <a:lnTo>
                    <a:pt x="365" y="20189"/>
                  </a:lnTo>
                  <a:lnTo>
                    <a:pt x="3162" y="20797"/>
                  </a:lnTo>
                  <a:lnTo>
                    <a:pt x="3527" y="18608"/>
                  </a:lnTo>
                  <a:lnTo>
                    <a:pt x="3771" y="16540"/>
                  </a:lnTo>
                  <a:lnTo>
                    <a:pt x="3892" y="14473"/>
                  </a:lnTo>
                  <a:lnTo>
                    <a:pt x="3892" y="12527"/>
                  </a:lnTo>
                  <a:lnTo>
                    <a:pt x="3892" y="10703"/>
                  </a:lnTo>
                  <a:lnTo>
                    <a:pt x="3771" y="9000"/>
                  </a:lnTo>
                  <a:lnTo>
                    <a:pt x="3406" y="5959"/>
                  </a:lnTo>
                  <a:lnTo>
                    <a:pt x="2919" y="3405"/>
                  </a:lnTo>
                  <a:lnTo>
                    <a:pt x="2433" y="1581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8"/>
            <p:cNvSpPr/>
            <p:nvPr/>
          </p:nvSpPr>
          <p:spPr>
            <a:xfrm>
              <a:off x="1082399" y="4102247"/>
              <a:ext cx="89136" cy="336885"/>
            </a:xfrm>
            <a:custGeom>
              <a:rect b="b" l="l" r="r" t="t"/>
              <a:pathLst>
                <a:path extrusionOk="0" h="18852" w="4988">
                  <a:moveTo>
                    <a:pt x="4987" y="0"/>
                  </a:moveTo>
                  <a:lnTo>
                    <a:pt x="4014" y="973"/>
                  </a:lnTo>
                  <a:lnTo>
                    <a:pt x="3163" y="2068"/>
                  </a:lnTo>
                  <a:lnTo>
                    <a:pt x="2433" y="3284"/>
                  </a:lnTo>
                  <a:lnTo>
                    <a:pt x="1825" y="4743"/>
                  </a:lnTo>
                  <a:lnTo>
                    <a:pt x="1339" y="6203"/>
                  </a:lnTo>
                  <a:lnTo>
                    <a:pt x="974" y="7662"/>
                  </a:lnTo>
                  <a:lnTo>
                    <a:pt x="609" y="9122"/>
                  </a:lnTo>
                  <a:lnTo>
                    <a:pt x="366" y="10703"/>
                  </a:lnTo>
                  <a:lnTo>
                    <a:pt x="122" y="13378"/>
                  </a:lnTo>
                  <a:lnTo>
                    <a:pt x="1" y="15689"/>
                  </a:lnTo>
                  <a:lnTo>
                    <a:pt x="1" y="17878"/>
                  </a:lnTo>
                  <a:lnTo>
                    <a:pt x="3163" y="18851"/>
                  </a:lnTo>
                  <a:lnTo>
                    <a:pt x="3771" y="13743"/>
                  </a:lnTo>
                  <a:lnTo>
                    <a:pt x="4379" y="7419"/>
                  </a:lnTo>
                  <a:lnTo>
                    <a:pt x="4987" y="0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8"/>
            <p:cNvSpPr/>
            <p:nvPr/>
          </p:nvSpPr>
          <p:spPr>
            <a:xfrm>
              <a:off x="971569" y="4121797"/>
              <a:ext cx="84775" cy="339065"/>
            </a:xfrm>
            <a:custGeom>
              <a:rect b="b" l="l" r="r" t="t"/>
              <a:pathLst>
                <a:path extrusionOk="0" h="18974" w="4744">
                  <a:moveTo>
                    <a:pt x="0" y="1"/>
                  </a:moveTo>
                  <a:lnTo>
                    <a:pt x="608" y="7541"/>
                  </a:lnTo>
                  <a:lnTo>
                    <a:pt x="1216" y="13744"/>
                  </a:lnTo>
                  <a:lnTo>
                    <a:pt x="1824" y="18974"/>
                  </a:lnTo>
                  <a:lnTo>
                    <a:pt x="4743" y="17879"/>
                  </a:lnTo>
                  <a:lnTo>
                    <a:pt x="4743" y="15811"/>
                  </a:lnTo>
                  <a:lnTo>
                    <a:pt x="4743" y="13501"/>
                  </a:lnTo>
                  <a:lnTo>
                    <a:pt x="4378" y="10703"/>
                  </a:lnTo>
                  <a:lnTo>
                    <a:pt x="4257" y="9244"/>
                  </a:lnTo>
                  <a:lnTo>
                    <a:pt x="3892" y="7663"/>
                  </a:lnTo>
                  <a:lnTo>
                    <a:pt x="3527" y="6203"/>
                  </a:lnTo>
                  <a:lnTo>
                    <a:pt x="3041" y="4744"/>
                  </a:lnTo>
                  <a:lnTo>
                    <a:pt x="2433" y="3406"/>
                  </a:lnTo>
                  <a:lnTo>
                    <a:pt x="1824" y="2068"/>
                  </a:lnTo>
                  <a:lnTo>
                    <a:pt x="973" y="9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8"/>
            <p:cNvSpPr/>
            <p:nvPr/>
          </p:nvSpPr>
          <p:spPr>
            <a:xfrm>
              <a:off x="1097624" y="4171797"/>
              <a:ext cx="126055" cy="304272"/>
            </a:xfrm>
            <a:custGeom>
              <a:rect b="b" l="l" r="r" t="t"/>
              <a:pathLst>
                <a:path extrusionOk="0" h="17027" w="7054">
                  <a:moveTo>
                    <a:pt x="7054" y="0"/>
                  </a:moveTo>
                  <a:lnTo>
                    <a:pt x="5595" y="851"/>
                  </a:lnTo>
                  <a:lnTo>
                    <a:pt x="4500" y="1946"/>
                  </a:lnTo>
                  <a:lnTo>
                    <a:pt x="3405" y="3041"/>
                  </a:lnTo>
                  <a:lnTo>
                    <a:pt x="2676" y="4257"/>
                  </a:lnTo>
                  <a:lnTo>
                    <a:pt x="1946" y="5595"/>
                  </a:lnTo>
                  <a:lnTo>
                    <a:pt x="1338" y="6932"/>
                  </a:lnTo>
                  <a:lnTo>
                    <a:pt x="973" y="8270"/>
                  </a:lnTo>
                  <a:lnTo>
                    <a:pt x="608" y="9486"/>
                  </a:lnTo>
                  <a:lnTo>
                    <a:pt x="243" y="11919"/>
                  </a:lnTo>
                  <a:lnTo>
                    <a:pt x="0" y="13986"/>
                  </a:lnTo>
                  <a:lnTo>
                    <a:pt x="0" y="15324"/>
                  </a:lnTo>
                  <a:lnTo>
                    <a:pt x="0" y="15811"/>
                  </a:lnTo>
                  <a:lnTo>
                    <a:pt x="608" y="16297"/>
                  </a:lnTo>
                  <a:lnTo>
                    <a:pt x="1216" y="16662"/>
                  </a:lnTo>
                  <a:lnTo>
                    <a:pt x="1824" y="16905"/>
                  </a:lnTo>
                  <a:lnTo>
                    <a:pt x="2432" y="17027"/>
                  </a:lnTo>
                  <a:lnTo>
                    <a:pt x="2797" y="16905"/>
                  </a:lnTo>
                  <a:lnTo>
                    <a:pt x="2919" y="16784"/>
                  </a:lnTo>
                  <a:lnTo>
                    <a:pt x="3162" y="16419"/>
                  </a:lnTo>
                  <a:lnTo>
                    <a:pt x="3284" y="16054"/>
                  </a:lnTo>
                  <a:lnTo>
                    <a:pt x="3284" y="15446"/>
                  </a:lnTo>
                  <a:lnTo>
                    <a:pt x="3284" y="14716"/>
                  </a:lnTo>
                  <a:lnTo>
                    <a:pt x="3284" y="13865"/>
                  </a:lnTo>
                  <a:lnTo>
                    <a:pt x="3284" y="12770"/>
                  </a:lnTo>
                  <a:lnTo>
                    <a:pt x="3649" y="10581"/>
                  </a:lnTo>
                  <a:lnTo>
                    <a:pt x="4257" y="8149"/>
                  </a:lnTo>
                  <a:lnTo>
                    <a:pt x="4986" y="5716"/>
                  </a:lnTo>
                  <a:lnTo>
                    <a:pt x="6324" y="1581"/>
                  </a:lnTo>
                  <a:lnTo>
                    <a:pt x="7054" y="0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8"/>
            <p:cNvSpPr/>
            <p:nvPr/>
          </p:nvSpPr>
          <p:spPr>
            <a:xfrm>
              <a:off x="921569" y="4223960"/>
              <a:ext cx="119550" cy="258633"/>
            </a:xfrm>
            <a:custGeom>
              <a:rect b="b" l="l" r="r" t="t"/>
              <a:pathLst>
                <a:path extrusionOk="0" h="14473" w="6690">
                  <a:moveTo>
                    <a:pt x="1" y="0"/>
                  </a:moveTo>
                  <a:lnTo>
                    <a:pt x="609" y="1459"/>
                  </a:lnTo>
                  <a:lnTo>
                    <a:pt x="1947" y="4865"/>
                  </a:lnTo>
                  <a:lnTo>
                    <a:pt x="2555" y="6932"/>
                  </a:lnTo>
                  <a:lnTo>
                    <a:pt x="3163" y="9000"/>
                  </a:lnTo>
                  <a:lnTo>
                    <a:pt x="3528" y="10946"/>
                  </a:lnTo>
                  <a:lnTo>
                    <a:pt x="3528" y="11797"/>
                  </a:lnTo>
                  <a:lnTo>
                    <a:pt x="3528" y="12527"/>
                  </a:lnTo>
                  <a:lnTo>
                    <a:pt x="3528" y="13135"/>
                  </a:lnTo>
                  <a:lnTo>
                    <a:pt x="3528" y="13621"/>
                  </a:lnTo>
                  <a:lnTo>
                    <a:pt x="3649" y="13986"/>
                  </a:lnTo>
                  <a:lnTo>
                    <a:pt x="3893" y="14229"/>
                  </a:lnTo>
                  <a:lnTo>
                    <a:pt x="4136" y="14473"/>
                  </a:lnTo>
                  <a:lnTo>
                    <a:pt x="4987" y="14473"/>
                  </a:lnTo>
                  <a:lnTo>
                    <a:pt x="5595" y="14229"/>
                  </a:lnTo>
                  <a:lnTo>
                    <a:pt x="6203" y="13865"/>
                  </a:lnTo>
                  <a:lnTo>
                    <a:pt x="6690" y="13500"/>
                  </a:lnTo>
                  <a:lnTo>
                    <a:pt x="6690" y="11919"/>
                  </a:lnTo>
                  <a:lnTo>
                    <a:pt x="6568" y="10216"/>
                  </a:lnTo>
                  <a:lnTo>
                    <a:pt x="6203" y="8148"/>
                  </a:lnTo>
                  <a:lnTo>
                    <a:pt x="5839" y="7054"/>
                  </a:lnTo>
                  <a:lnTo>
                    <a:pt x="5474" y="5959"/>
                  </a:lnTo>
                  <a:lnTo>
                    <a:pt x="4866" y="4743"/>
                  </a:lnTo>
                  <a:lnTo>
                    <a:pt x="4258" y="3649"/>
                  </a:lnTo>
                  <a:lnTo>
                    <a:pt x="3406" y="2676"/>
                  </a:lnTo>
                  <a:lnTo>
                    <a:pt x="2433" y="1703"/>
                  </a:lnTo>
                  <a:lnTo>
                    <a:pt x="1339" y="7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8"/>
            <p:cNvSpPr/>
            <p:nvPr/>
          </p:nvSpPr>
          <p:spPr>
            <a:xfrm>
              <a:off x="1421446" y="4069652"/>
              <a:ext cx="69568" cy="371642"/>
            </a:xfrm>
            <a:custGeom>
              <a:rect b="b" l="l" r="r" t="t"/>
              <a:pathLst>
                <a:path extrusionOk="0" h="20797" w="3893">
                  <a:moveTo>
                    <a:pt x="1946" y="0"/>
                  </a:moveTo>
                  <a:lnTo>
                    <a:pt x="1460" y="1581"/>
                  </a:lnTo>
                  <a:lnTo>
                    <a:pt x="973" y="3162"/>
                  </a:lnTo>
                  <a:lnTo>
                    <a:pt x="730" y="4865"/>
                  </a:lnTo>
                  <a:lnTo>
                    <a:pt x="487" y="6567"/>
                  </a:lnTo>
                  <a:lnTo>
                    <a:pt x="122" y="9973"/>
                  </a:lnTo>
                  <a:lnTo>
                    <a:pt x="0" y="13135"/>
                  </a:lnTo>
                  <a:lnTo>
                    <a:pt x="122" y="15932"/>
                  </a:lnTo>
                  <a:lnTo>
                    <a:pt x="122" y="18121"/>
                  </a:lnTo>
                  <a:lnTo>
                    <a:pt x="365" y="20189"/>
                  </a:lnTo>
                  <a:lnTo>
                    <a:pt x="3162" y="20797"/>
                  </a:lnTo>
                  <a:lnTo>
                    <a:pt x="3527" y="18608"/>
                  </a:lnTo>
                  <a:lnTo>
                    <a:pt x="3770" y="16540"/>
                  </a:lnTo>
                  <a:lnTo>
                    <a:pt x="3892" y="14473"/>
                  </a:lnTo>
                  <a:lnTo>
                    <a:pt x="3892" y="12527"/>
                  </a:lnTo>
                  <a:lnTo>
                    <a:pt x="3892" y="10703"/>
                  </a:lnTo>
                  <a:lnTo>
                    <a:pt x="3770" y="9000"/>
                  </a:lnTo>
                  <a:lnTo>
                    <a:pt x="3406" y="5959"/>
                  </a:lnTo>
                  <a:lnTo>
                    <a:pt x="2919" y="3405"/>
                  </a:lnTo>
                  <a:lnTo>
                    <a:pt x="2433" y="1581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8"/>
            <p:cNvSpPr/>
            <p:nvPr/>
          </p:nvSpPr>
          <p:spPr>
            <a:xfrm>
              <a:off x="1482293" y="4102247"/>
              <a:ext cx="89118" cy="336885"/>
            </a:xfrm>
            <a:custGeom>
              <a:rect b="b" l="l" r="r" t="t"/>
              <a:pathLst>
                <a:path extrusionOk="0" h="18852" w="4987">
                  <a:moveTo>
                    <a:pt x="4987" y="0"/>
                  </a:moveTo>
                  <a:lnTo>
                    <a:pt x="4014" y="973"/>
                  </a:lnTo>
                  <a:lnTo>
                    <a:pt x="3163" y="2068"/>
                  </a:lnTo>
                  <a:lnTo>
                    <a:pt x="2433" y="3284"/>
                  </a:lnTo>
                  <a:lnTo>
                    <a:pt x="1825" y="4743"/>
                  </a:lnTo>
                  <a:lnTo>
                    <a:pt x="1338" y="6203"/>
                  </a:lnTo>
                  <a:lnTo>
                    <a:pt x="974" y="7662"/>
                  </a:lnTo>
                  <a:lnTo>
                    <a:pt x="609" y="9122"/>
                  </a:lnTo>
                  <a:lnTo>
                    <a:pt x="365" y="10703"/>
                  </a:lnTo>
                  <a:lnTo>
                    <a:pt x="122" y="13378"/>
                  </a:lnTo>
                  <a:lnTo>
                    <a:pt x="1" y="15689"/>
                  </a:lnTo>
                  <a:lnTo>
                    <a:pt x="1" y="17878"/>
                  </a:lnTo>
                  <a:lnTo>
                    <a:pt x="3163" y="18851"/>
                  </a:lnTo>
                  <a:lnTo>
                    <a:pt x="3771" y="13743"/>
                  </a:lnTo>
                  <a:lnTo>
                    <a:pt x="4379" y="7419"/>
                  </a:lnTo>
                  <a:lnTo>
                    <a:pt x="4987" y="0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8"/>
            <p:cNvSpPr/>
            <p:nvPr/>
          </p:nvSpPr>
          <p:spPr>
            <a:xfrm>
              <a:off x="1371464" y="4121797"/>
              <a:ext cx="84775" cy="339065"/>
            </a:xfrm>
            <a:custGeom>
              <a:rect b="b" l="l" r="r" t="t"/>
              <a:pathLst>
                <a:path extrusionOk="0" h="18974" w="4744">
                  <a:moveTo>
                    <a:pt x="0" y="1"/>
                  </a:moveTo>
                  <a:lnTo>
                    <a:pt x="608" y="7541"/>
                  </a:lnTo>
                  <a:lnTo>
                    <a:pt x="1216" y="13744"/>
                  </a:lnTo>
                  <a:lnTo>
                    <a:pt x="1824" y="18974"/>
                  </a:lnTo>
                  <a:lnTo>
                    <a:pt x="4743" y="17879"/>
                  </a:lnTo>
                  <a:lnTo>
                    <a:pt x="4743" y="15811"/>
                  </a:lnTo>
                  <a:lnTo>
                    <a:pt x="4743" y="13501"/>
                  </a:lnTo>
                  <a:lnTo>
                    <a:pt x="4378" y="10703"/>
                  </a:lnTo>
                  <a:lnTo>
                    <a:pt x="4257" y="9244"/>
                  </a:lnTo>
                  <a:lnTo>
                    <a:pt x="3892" y="7663"/>
                  </a:lnTo>
                  <a:lnTo>
                    <a:pt x="3527" y="6203"/>
                  </a:lnTo>
                  <a:lnTo>
                    <a:pt x="3040" y="4744"/>
                  </a:lnTo>
                  <a:lnTo>
                    <a:pt x="2432" y="3406"/>
                  </a:lnTo>
                  <a:lnTo>
                    <a:pt x="1824" y="2068"/>
                  </a:lnTo>
                  <a:lnTo>
                    <a:pt x="973" y="9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8"/>
            <p:cNvSpPr/>
            <p:nvPr/>
          </p:nvSpPr>
          <p:spPr>
            <a:xfrm>
              <a:off x="1497501" y="4171797"/>
              <a:ext cx="126073" cy="304272"/>
            </a:xfrm>
            <a:custGeom>
              <a:rect b="b" l="l" r="r" t="t"/>
              <a:pathLst>
                <a:path extrusionOk="0" h="17027" w="7055">
                  <a:moveTo>
                    <a:pt x="7055" y="0"/>
                  </a:moveTo>
                  <a:lnTo>
                    <a:pt x="5595" y="851"/>
                  </a:lnTo>
                  <a:lnTo>
                    <a:pt x="4501" y="1946"/>
                  </a:lnTo>
                  <a:lnTo>
                    <a:pt x="3528" y="3041"/>
                  </a:lnTo>
                  <a:lnTo>
                    <a:pt x="2677" y="4257"/>
                  </a:lnTo>
                  <a:lnTo>
                    <a:pt x="1947" y="5595"/>
                  </a:lnTo>
                  <a:lnTo>
                    <a:pt x="1339" y="6932"/>
                  </a:lnTo>
                  <a:lnTo>
                    <a:pt x="974" y="8270"/>
                  </a:lnTo>
                  <a:lnTo>
                    <a:pt x="609" y="9486"/>
                  </a:lnTo>
                  <a:lnTo>
                    <a:pt x="244" y="11919"/>
                  </a:lnTo>
                  <a:lnTo>
                    <a:pt x="1" y="13986"/>
                  </a:lnTo>
                  <a:lnTo>
                    <a:pt x="1" y="15324"/>
                  </a:lnTo>
                  <a:lnTo>
                    <a:pt x="1" y="15811"/>
                  </a:lnTo>
                  <a:lnTo>
                    <a:pt x="609" y="16297"/>
                  </a:lnTo>
                  <a:lnTo>
                    <a:pt x="1217" y="16662"/>
                  </a:lnTo>
                  <a:lnTo>
                    <a:pt x="1825" y="16905"/>
                  </a:lnTo>
                  <a:lnTo>
                    <a:pt x="2433" y="17027"/>
                  </a:lnTo>
                  <a:lnTo>
                    <a:pt x="2798" y="16905"/>
                  </a:lnTo>
                  <a:lnTo>
                    <a:pt x="3041" y="16784"/>
                  </a:lnTo>
                  <a:lnTo>
                    <a:pt x="3163" y="16419"/>
                  </a:lnTo>
                  <a:lnTo>
                    <a:pt x="3285" y="16054"/>
                  </a:lnTo>
                  <a:lnTo>
                    <a:pt x="3406" y="15446"/>
                  </a:lnTo>
                  <a:lnTo>
                    <a:pt x="3285" y="14716"/>
                  </a:lnTo>
                  <a:lnTo>
                    <a:pt x="3285" y="13865"/>
                  </a:lnTo>
                  <a:lnTo>
                    <a:pt x="3406" y="12770"/>
                  </a:lnTo>
                  <a:lnTo>
                    <a:pt x="3771" y="10581"/>
                  </a:lnTo>
                  <a:lnTo>
                    <a:pt x="4258" y="8149"/>
                  </a:lnTo>
                  <a:lnTo>
                    <a:pt x="4987" y="5716"/>
                  </a:lnTo>
                  <a:lnTo>
                    <a:pt x="6325" y="1581"/>
                  </a:lnTo>
                  <a:lnTo>
                    <a:pt x="7055" y="0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8"/>
            <p:cNvSpPr/>
            <p:nvPr/>
          </p:nvSpPr>
          <p:spPr>
            <a:xfrm>
              <a:off x="1321463" y="4223960"/>
              <a:ext cx="119550" cy="258633"/>
            </a:xfrm>
            <a:custGeom>
              <a:rect b="b" l="l" r="r" t="t"/>
              <a:pathLst>
                <a:path extrusionOk="0" h="14473" w="6690">
                  <a:moveTo>
                    <a:pt x="1" y="0"/>
                  </a:moveTo>
                  <a:lnTo>
                    <a:pt x="609" y="1459"/>
                  </a:lnTo>
                  <a:lnTo>
                    <a:pt x="1947" y="4865"/>
                  </a:lnTo>
                  <a:lnTo>
                    <a:pt x="2555" y="6932"/>
                  </a:lnTo>
                  <a:lnTo>
                    <a:pt x="3163" y="9000"/>
                  </a:lnTo>
                  <a:lnTo>
                    <a:pt x="3528" y="10946"/>
                  </a:lnTo>
                  <a:lnTo>
                    <a:pt x="3528" y="11797"/>
                  </a:lnTo>
                  <a:lnTo>
                    <a:pt x="3528" y="12527"/>
                  </a:lnTo>
                  <a:lnTo>
                    <a:pt x="3528" y="13135"/>
                  </a:lnTo>
                  <a:lnTo>
                    <a:pt x="3528" y="13621"/>
                  </a:lnTo>
                  <a:lnTo>
                    <a:pt x="3649" y="13986"/>
                  </a:lnTo>
                  <a:lnTo>
                    <a:pt x="3893" y="14229"/>
                  </a:lnTo>
                  <a:lnTo>
                    <a:pt x="4136" y="14473"/>
                  </a:lnTo>
                  <a:lnTo>
                    <a:pt x="4987" y="14473"/>
                  </a:lnTo>
                  <a:lnTo>
                    <a:pt x="5595" y="14229"/>
                  </a:lnTo>
                  <a:lnTo>
                    <a:pt x="6203" y="13865"/>
                  </a:lnTo>
                  <a:lnTo>
                    <a:pt x="6690" y="13500"/>
                  </a:lnTo>
                  <a:lnTo>
                    <a:pt x="6690" y="11919"/>
                  </a:lnTo>
                  <a:lnTo>
                    <a:pt x="6568" y="10216"/>
                  </a:lnTo>
                  <a:lnTo>
                    <a:pt x="6203" y="8148"/>
                  </a:lnTo>
                  <a:lnTo>
                    <a:pt x="5838" y="7054"/>
                  </a:lnTo>
                  <a:lnTo>
                    <a:pt x="5474" y="5959"/>
                  </a:lnTo>
                  <a:lnTo>
                    <a:pt x="4866" y="4743"/>
                  </a:lnTo>
                  <a:lnTo>
                    <a:pt x="4257" y="3649"/>
                  </a:lnTo>
                  <a:lnTo>
                    <a:pt x="3406" y="2676"/>
                  </a:lnTo>
                  <a:lnTo>
                    <a:pt x="2433" y="1703"/>
                  </a:lnTo>
                  <a:lnTo>
                    <a:pt x="1339" y="7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8"/>
            <p:cNvSpPr/>
            <p:nvPr/>
          </p:nvSpPr>
          <p:spPr>
            <a:xfrm>
              <a:off x="1823503" y="4069652"/>
              <a:ext cx="67388" cy="371642"/>
            </a:xfrm>
            <a:custGeom>
              <a:rect b="b" l="l" r="r" t="t"/>
              <a:pathLst>
                <a:path extrusionOk="0" h="20797" w="3771">
                  <a:moveTo>
                    <a:pt x="1825" y="0"/>
                  </a:moveTo>
                  <a:lnTo>
                    <a:pt x="1339" y="1581"/>
                  </a:lnTo>
                  <a:lnTo>
                    <a:pt x="852" y="3162"/>
                  </a:lnTo>
                  <a:lnTo>
                    <a:pt x="609" y="4865"/>
                  </a:lnTo>
                  <a:lnTo>
                    <a:pt x="366" y="6567"/>
                  </a:lnTo>
                  <a:lnTo>
                    <a:pt x="1" y="9973"/>
                  </a:lnTo>
                  <a:lnTo>
                    <a:pt x="1" y="13135"/>
                  </a:lnTo>
                  <a:lnTo>
                    <a:pt x="1" y="15932"/>
                  </a:lnTo>
                  <a:lnTo>
                    <a:pt x="122" y="18121"/>
                  </a:lnTo>
                  <a:lnTo>
                    <a:pt x="244" y="20189"/>
                  </a:lnTo>
                  <a:lnTo>
                    <a:pt x="3041" y="20797"/>
                  </a:lnTo>
                  <a:lnTo>
                    <a:pt x="3406" y="18608"/>
                  </a:lnTo>
                  <a:lnTo>
                    <a:pt x="3649" y="16540"/>
                  </a:lnTo>
                  <a:lnTo>
                    <a:pt x="3771" y="14473"/>
                  </a:lnTo>
                  <a:lnTo>
                    <a:pt x="3771" y="12527"/>
                  </a:lnTo>
                  <a:lnTo>
                    <a:pt x="3771" y="10703"/>
                  </a:lnTo>
                  <a:lnTo>
                    <a:pt x="3649" y="9000"/>
                  </a:lnTo>
                  <a:lnTo>
                    <a:pt x="3284" y="5959"/>
                  </a:lnTo>
                  <a:lnTo>
                    <a:pt x="2798" y="3405"/>
                  </a:lnTo>
                  <a:lnTo>
                    <a:pt x="2311" y="1581"/>
                  </a:lnTo>
                  <a:lnTo>
                    <a:pt x="1825" y="0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8"/>
            <p:cNvSpPr/>
            <p:nvPr/>
          </p:nvSpPr>
          <p:spPr>
            <a:xfrm>
              <a:off x="1882188" y="4102247"/>
              <a:ext cx="89118" cy="336885"/>
            </a:xfrm>
            <a:custGeom>
              <a:rect b="b" l="l" r="r" t="t"/>
              <a:pathLst>
                <a:path extrusionOk="0" h="18852" w="4987">
                  <a:moveTo>
                    <a:pt x="4987" y="0"/>
                  </a:moveTo>
                  <a:lnTo>
                    <a:pt x="4014" y="973"/>
                  </a:lnTo>
                  <a:lnTo>
                    <a:pt x="3162" y="2068"/>
                  </a:lnTo>
                  <a:lnTo>
                    <a:pt x="2433" y="3284"/>
                  </a:lnTo>
                  <a:lnTo>
                    <a:pt x="1825" y="4743"/>
                  </a:lnTo>
                  <a:lnTo>
                    <a:pt x="1338" y="6203"/>
                  </a:lnTo>
                  <a:lnTo>
                    <a:pt x="973" y="7662"/>
                  </a:lnTo>
                  <a:lnTo>
                    <a:pt x="609" y="9122"/>
                  </a:lnTo>
                  <a:lnTo>
                    <a:pt x="365" y="10703"/>
                  </a:lnTo>
                  <a:lnTo>
                    <a:pt x="122" y="13378"/>
                  </a:lnTo>
                  <a:lnTo>
                    <a:pt x="0" y="15689"/>
                  </a:lnTo>
                  <a:lnTo>
                    <a:pt x="122" y="17878"/>
                  </a:lnTo>
                  <a:lnTo>
                    <a:pt x="3162" y="18851"/>
                  </a:lnTo>
                  <a:lnTo>
                    <a:pt x="3771" y="13743"/>
                  </a:lnTo>
                  <a:lnTo>
                    <a:pt x="4379" y="7419"/>
                  </a:lnTo>
                  <a:lnTo>
                    <a:pt x="4987" y="0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8"/>
            <p:cNvSpPr/>
            <p:nvPr/>
          </p:nvSpPr>
          <p:spPr>
            <a:xfrm>
              <a:off x="1771341" y="4121797"/>
              <a:ext cx="86955" cy="339065"/>
            </a:xfrm>
            <a:custGeom>
              <a:rect b="b" l="l" r="r" t="t"/>
              <a:pathLst>
                <a:path extrusionOk="0" h="18974" w="4866">
                  <a:moveTo>
                    <a:pt x="1" y="1"/>
                  </a:moveTo>
                  <a:lnTo>
                    <a:pt x="609" y="7541"/>
                  </a:lnTo>
                  <a:lnTo>
                    <a:pt x="1217" y="13744"/>
                  </a:lnTo>
                  <a:lnTo>
                    <a:pt x="1825" y="18974"/>
                  </a:lnTo>
                  <a:lnTo>
                    <a:pt x="4744" y="17879"/>
                  </a:lnTo>
                  <a:lnTo>
                    <a:pt x="4866" y="15811"/>
                  </a:lnTo>
                  <a:lnTo>
                    <a:pt x="4744" y="13501"/>
                  </a:lnTo>
                  <a:lnTo>
                    <a:pt x="4501" y="10703"/>
                  </a:lnTo>
                  <a:lnTo>
                    <a:pt x="4258" y="9244"/>
                  </a:lnTo>
                  <a:lnTo>
                    <a:pt x="3893" y="7663"/>
                  </a:lnTo>
                  <a:lnTo>
                    <a:pt x="3528" y="6203"/>
                  </a:lnTo>
                  <a:lnTo>
                    <a:pt x="3041" y="4744"/>
                  </a:lnTo>
                  <a:lnTo>
                    <a:pt x="2433" y="3406"/>
                  </a:lnTo>
                  <a:lnTo>
                    <a:pt x="1825" y="2068"/>
                  </a:lnTo>
                  <a:lnTo>
                    <a:pt x="974" y="9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8"/>
            <p:cNvSpPr/>
            <p:nvPr/>
          </p:nvSpPr>
          <p:spPr>
            <a:xfrm>
              <a:off x="1897396" y="4171797"/>
              <a:ext cx="126073" cy="304272"/>
            </a:xfrm>
            <a:custGeom>
              <a:rect b="b" l="l" r="r" t="t"/>
              <a:pathLst>
                <a:path extrusionOk="0" h="17027" w="7055">
                  <a:moveTo>
                    <a:pt x="7055" y="0"/>
                  </a:moveTo>
                  <a:lnTo>
                    <a:pt x="5595" y="851"/>
                  </a:lnTo>
                  <a:lnTo>
                    <a:pt x="4501" y="1946"/>
                  </a:lnTo>
                  <a:lnTo>
                    <a:pt x="3528" y="3041"/>
                  </a:lnTo>
                  <a:lnTo>
                    <a:pt x="2676" y="4257"/>
                  </a:lnTo>
                  <a:lnTo>
                    <a:pt x="1947" y="5595"/>
                  </a:lnTo>
                  <a:lnTo>
                    <a:pt x="1339" y="6932"/>
                  </a:lnTo>
                  <a:lnTo>
                    <a:pt x="974" y="8270"/>
                  </a:lnTo>
                  <a:lnTo>
                    <a:pt x="609" y="9486"/>
                  </a:lnTo>
                  <a:lnTo>
                    <a:pt x="244" y="11919"/>
                  </a:lnTo>
                  <a:lnTo>
                    <a:pt x="1" y="13986"/>
                  </a:lnTo>
                  <a:lnTo>
                    <a:pt x="1" y="15324"/>
                  </a:lnTo>
                  <a:lnTo>
                    <a:pt x="122" y="15811"/>
                  </a:lnTo>
                  <a:lnTo>
                    <a:pt x="609" y="16297"/>
                  </a:lnTo>
                  <a:lnTo>
                    <a:pt x="1217" y="16662"/>
                  </a:lnTo>
                  <a:lnTo>
                    <a:pt x="1825" y="16905"/>
                  </a:lnTo>
                  <a:lnTo>
                    <a:pt x="2433" y="17027"/>
                  </a:lnTo>
                  <a:lnTo>
                    <a:pt x="2798" y="16905"/>
                  </a:lnTo>
                  <a:lnTo>
                    <a:pt x="3041" y="16784"/>
                  </a:lnTo>
                  <a:lnTo>
                    <a:pt x="3163" y="16419"/>
                  </a:lnTo>
                  <a:lnTo>
                    <a:pt x="3284" y="16054"/>
                  </a:lnTo>
                  <a:lnTo>
                    <a:pt x="3406" y="15446"/>
                  </a:lnTo>
                  <a:lnTo>
                    <a:pt x="3284" y="14716"/>
                  </a:lnTo>
                  <a:lnTo>
                    <a:pt x="3284" y="13865"/>
                  </a:lnTo>
                  <a:lnTo>
                    <a:pt x="3406" y="12770"/>
                  </a:lnTo>
                  <a:lnTo>
                    <a:pt x="3771" y="10581"/>
                  </a:lnTo>
                  <a:lnTo>
                    <a:pt x="4257" y="8149"/>
                  </a:lnTo>
                  <a:lnTo>
                    <a:pt x="4987" y="5716"/>
                  </a:lnTo>
                  <a:lnTo>
                    <a:pt x="6325" y="1581"/>
                  </a:lnTo>
                  <a:lnTo>
                    <a:pt x="7055" y="0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8"/>
            <p:cNvSpPr/>
            <p:nvPr/>
          </p:nvSpPr>
          <p:spPr>
            <a:xfrm>
              <a:off x="1721358" y="4223960"/>
              <a:ext cx="119550" cy="258633"/>
            </a:xfrm>
            <a:custGeom>
              <a:rect b="b" l="l" r="r" t="t"/>
              <a:pathLst>
                <a:path extrusionOk="0" h="14473" w="6690">
                  <a:moveTo>
                    <a:pt x="1" y="0"/>
                  </a:moveTo>
                  <a:lnTo>
                    <a:pt x="609" y="1459"/>
                  </a:lnTo>
                  <a:lnTo>
                    <a:pt x="1947" y="4865"/>
                  </a:lnTo>
                  <a:lnTo>
                    <a:pt x="2555" y="6932"/>
                  </a:lnTo>
                  <a:lnTo>
                    <a:pt x="3163" y="9000"/>
                  </a:lnTo>
                  <a:lnTo>
                    <a:pt x="3528" y="10946"/>
                  </a:lnTo>
                  <a:lnTo>
                    <a:pt x="3649" y="11797"/>
                  </a:lnTo>
                  <a:lnTo>
                    <a:pt x="3528" y="12527"/>
                  </a:lnTo>
                  <a:lnTo>
                    <a:pt x="3528" y="13135"/>
                  </a:lnTo>
                  <a:lnTo>
                    <a:pt x="3528" y="13621"/>
                  </a:lnTo>
                  <a:lnTo>
                    <a:pt x="3649" y="13986"/>
                  </a:lnTo>
                  <a:lnTo>
                    <a:pt x="3892" y="14229"/>
                  </a:lnTo>
                  <a:lnTo>
                    <a:pt x="4136" y="14473"/>
                  </a:lnTo>
                  <a:lnTo>
                    <a:pt x="4987" y="14473"/>
                  </a:lnTo>
                  <a:lnTo>
                    <a:pt x="5595" y="14229"/>
                  </a:lnTo>
                  <a:lnTo>
                    <a:pt x="6203" y="13865"/>
                  </a:lnTo>
                  <a:lnTo>
                    <a:pt x="6690" y="13500"/>
                  </a:lnTo>
                  <a:lnTo>
                    <a:pt x="6690" y="11919"/>
                  </a:lnTo>
                  <a:lnTo>
                    <a:pt x="6568" y="10216"/>
                  </a:lnTo>
                  <a:lnTo>
                    <a:pt x="6203" y="8148"/>
                  </a:lnTo>
                  <a:lnTo>
                    <a:pt x="5838" y="7054"/>
                  </a:lnTo>
                  <a:lnTo>
                    <a:pt x="5473" y="5959"/>
                  </a:lnTo>
                  <a:lnTo>
                    <a:pt x="4865" y="4743"/>
                  </a:lnTo>
                  <a:lnTo>
                    <a:pt x="4257" y="3649"/>
                  </a:lnTo>
                  <a:lnTo>
                    <a:pt x="3406" y="2676"/>
                  </a:lnTo>
                  <a:lnTo>
                    <a:pt x="2433" y="1703"/>
                  </a:lnTo>
                  <a:lnTo>
                    <a:pt x="1338" y="7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8"/>
            <p:cNvSpPr/>
            <p:nvPr/>
          </p:nvSpPr>
          <p:spPr>
            <a:xfrm>
              <a:off x="2223398" y="4069652"/>
              <a:ext cx="69568" cy="371642"/>
            </a:xfrm>
            <a:custGeom>
              <a:rect b="b" l="l" r="r" t="t"/>
              <a:pathLst>
                <a:path extrusionOk="0" h="20797" w="3893">
                  <a:moveTo>
                    <a:pt x="1825" y="0"/>
                  </a:moveTo>
                  <a:lnTo>
                    <a:pt x="1338" y="1581"/>
                  </a:lnTo>
                  <a:lnTo>
                    <a:pt x="973" y="3162"/>
                  </a:lnTo>
                  <a:lnTo>
                    <a:pt x="609" y="4865"/>
                  </a:lnTo>
                  <a:lnTo>
                    <a:pt x="365" y="6567"/>
                  </a:lnTo>
                  <a:lnTo>
                    <a:pt x="1" y="9973"/>
                  </a:lnTo>
                  <a:lnTo>
                    <a:pt x="1" y="13135"/>
                  </a:lnTo>
                  <a:lnTo>
                    <a:pt x="1" y="15932"/>
                  </a:lnTo>
                  <a:lnTo>
                    <a:pt x="122" y="18121"/>
                  </a:lnTo>
                  <a:lnTo>
                    <a:pt x="244" y="20189"/>
                  </a:lnTo>
                  <a:lnTo>
                    <a:pt x="3041" y="20797"/>
                  </a:lnTo>
                  <a:lnTo>
                    <a:pt x="3406" y="18608"/>
                  </a:lnTo>
                  <a:lnTo>
                    <a:pt x="3649" y="16540"/>
                  </a:lnTo>
                  <a:lnTo>
                    <a:pt x="3771" y="14473"/>
                  </a:lnTo>
                  <a:lnTo>
                    <a:pt x="3892" y="12527"/>
                  </a:lnTo>
                  <a:lnTo>
                    <a:pt x="3771" y="10703"/>
                  </a:lnTo>
                  <a:lnTo>
                    <a:pt x="3649" y="9000"/>
                  </a:lnTo>
                  <a:lnTo>
                    <a:pt x="3284" y="5959"/>
                  </a:lnTo>
                  <a:lnTo>
                    <a:pt x="2798" y="3405"/>
                  </a:lnTo>
                  <a:lnTo>
                    <a:pt x="2311" y="1581"/>
                  </a:lnTo>
                  <a:lnTo>
                    <a:pt x="1825" y="0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48"/>
            <p:cNvSpPr/>
            <p:nvPr/>
          </p:nvSpPr>
          <p:spPr>
            <a:xfrm>
              <a:off x="2282083" y="4102247"/>
              <a:ext cx="89118" cy="336885"/>
            </a:xfrm>
            <a:custGeom>
              <a:rect b="b" l="l" r="r" t="t"/>
              <a:pathLst>
                <a:path extrusionOk="0" h="18852" w="4987">
                  <a:moveTo>
                    <a:pt x="4987" y="0"/>
                  </a:moveTo>
                  <a:lnTo>
                    <a:pt x="4014" y="973"/>
                  </a:lnTo>
                  <a:lnTo>
                    <a:pt x="3162" y="2068"/>
                  </a:lnTo>
                  <a:lnTo>
                    <a:pt x="2433" y="3284"/>
                  </a:lnTo>
                  <a:lnTo>
                    <a:pt x="1825" y="4743"/>
                  </a:lnTo>
                  <a:lnTo>
                    <a:pt x="1338" y="6203"/>
                  </a:lnTo>
                  <a:lnTo>
                    <a:pt x="973" y="7662"/>
                  </a:lnTo>
                  <a:lnTo>
                    <a:pt x="608" y="9122"/>
                  </a:lnTo>
                  <a:lnTo>
                    <a:pt x="487" y="10703"/>
                  </a:lnTo>
                  <a:lnTo>
                    <a:pt x="122" y="13378"/>
                  </a:lnTo>
                  <a:lnTo>
                    <a:pt x="0" y="15689"/>
                  </a:lnTo>
                  <a:lnTo>
                    <a:pt x="122" y="17878"/>
                  </a:lnTo>
                  <a:lnTo>
                    <a:pt x="3162" y="18851"/>
                  </a:lnTo>
                  <a:lnTo>
                    <a:pt x="3770" y="13743"/>
                  </a:lnTo>
                  <a:lnTo>
                    <a:pt x="4379" y="7419"/>
                  </a:lnTo>
                  <a:lnTo>
                    <a:pt x="4987" y="0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8"/>
            <p:cNvSpPr/>
            <p:nvPr/>
          </p:nvSpPr>
          <p:spPr>
            <a:xfrm>
              <a:off x="2171235" y="4121797"/>
              <a:ext cx="86955" cy="339065"/>
            </a:xfrm>
            <a:custGeom>
              <a:rect b="b" l="l" r="r" t="t"/>
              <a:pathLst>
                <a:path extrusionOk="0" h="18974" w="4866">
                  <a:moveTo>
                    <a:pt x="1" y="1"/>
                  </a:moveTo>
                  <a:lnTo>
                    <a:pt x="609" y="7541"/>
                  </a:lnTo>
                  <a:lnTo>
                    <a:pt x="1217" y="13744"/>
                  </a:lnTo>
                  <a:lnTo>
                    <a:pt x="1825" y="18974"/>
                  </a:lnTo>
                  <a:lnTo>
                    <a:pt x="4744" y="17879"/>
                  </a:lnTo>
                  <a:lnTo>
                    <a:pt x="4865" y="15811"/>
                  </a:lnTo>
                  <a:lnTo>
                    <a:pt x="4744" y="13501"/>
                  </a:lnTo>
                  <a:lnTo>
                    <a:pt x="4501" y="10703"/>
                  </a:lnTo>
                  <a:lnTo>
                    <a:pt x="4257" y="9244"/>
                  </a:lnTo>
                  <a:lnTo>
                    <a:pt x="3892" y="7663"/>
                  </a:lnTo>
                  <a:lnTo>
                    <a:pt x="3528" y="6203"/>
                  </a:lnTo>
                  <a:lnTo>
                    <a:pt x="3041" y="4744"/>
                  </a:lnTo>
                  <a:lnTo>
                    <a:pt x="2555" y="3406"/>
                  </a:lnTo>
                  <a:lnTo>
                    <a:pt x="1825" y="2068"/>
                  </a:lnTo>
                  <a:lnTo>
                    <a:pt x="974" y="9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2B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8"/>
            <p:cNvSpPr/>
            <p:nvPr/>
          </p:nvSpPr>
          <p:spPr>
            <a:xfrm>
              <a:off x="2297290" y="4171797"/>
              <a:ext cx="126073" cy="304272"/>
            </a:xfrm>
            <a:custGeom>
              <a:rect b="b" l="l" r="r" t="t"/>
              <a:pathLst>
                <a:path extrusionOk="0" h="17027" w="7055">
                  <a:moveTo>
                    <a:pt x="7054" y="0"/>
                  </a:moveTo>
                  <a:lnTo>
                    <a:pt x="5717" y="851"/>
                  </a:lnTo>
                  <a:lnTo>
                    <a:pt x="4500" y="1946"/>
                  </a:lnTo>
                  <a:lnTo>
                    <a:pt x="3528" y="3041"/>
                  </a:lnTo>
                  <a:lnTo>
                    <a:pt x="2676" y="4257"/>
                  </a:lnTo>
                  <a:lnTo>
                    <a:pt x="1946" y="5595"/>
                  </a:lnTo>
                  <a:lnTo>
                    <a:pt x="1338" y="6932"/>
                  </a:lnTo>
                  <a:lnTo>
                    <a:pt x="974" y="8270"/>
                  </a:lnTo>
                  <a:lnTo>
                    <a:pt x="609" y="9486"/>
                  </a:lnTo>
                  <a:lnTo>
                    <a:pt x="244" y="11919"/>
                  </a:lnTo>
                  <a:lnTo>
                    <a:pt x="122" y="13986"/>
                  </a:lnTo>
                  <a:lnTo>
                    <a:pt x="1" y="15324"/>
                  </a:lnTo>
                  <a:lnTo>
                    <a:pt x="122" y="15811"/>
                  </a:lnTo>
                  <a:lnTo>
                    <a:pt x="609" y="16297"/>
                  </a:lnTo>
                  <a:lnTo>
                    <a:pt x="1217" y="16662"/>
                  </a:lnTo>
                  <a:lnTo>
                    <a:pt x="1825" y="16905"/>
                  </a:lnTo>
                  <a:lnTo>
                    <a:pt x="2433" y="17027"/>
                  </a:lnTo>
                  <a:lnTo>
                    <a:pt x="2798" y="16905"/>
                  </a:lnTo>
                  <a:lnTo>
                    <a:pt x="3041" y="16784"/>
                  </a:lnTo>
                  <a:lnTo>
                    <a:pt x="3163" y="16419"/>
                  </a:lnTo>
                  <a:lnTo>
                    <a:pt x="3284" y="16054"/>
                  </a:lnTo>
                  <a:lnTo>
                    <a:pt x="3406" y="15446"/>
                  </a:lnTo>
                  <a:lnTo>
                    <a:pt x="3284" y="14716"/>
                  </a:lnTo>
                  <a:lnTo>
                    <a:pt x="3284" y="13865"/>
                  </a:lnTo>
                  <a:lnTo>
                    <a:pt x="3406" y="12770"/>
                  </a:lnTo>
                  <a:lnTo>
                    <a:pt x="3771" y="10581"/>
                  </a:lnTo>
                  <a:lnTo>
                    <a:pt x="4379" y="8149"/>
                  </a:lnTo>
                  <a:lnTo>
                    <a:pt x="4987" y="5716"/>
                  </a:lnTo>
                  <a:lnTo>
                    <a:pt x="6446" y="1581"/>
                  </a:lnTo>
                  <a:lnTo>
                    <a:pt x="7054" y="0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8"/>
            <p:cNvSpPr/>
            <p:nvPr/>
          </p:nvSpPr>
          <p:spPr>
            <a:xfrm>
              <a:off x="2121253" y="4223960"/>
              <a:ext cx="121730" cy="258633"/>
            </a:xfrm>
            <a:custGeom>
              <a:rect b="b" l="l" r="r" t="t"/>
              <a:pathLst>
                <a:path extrusionOk="0" h="14473" w="6812">
                  <a:moveTo>
                    <a:pt x="0" y="0"/>
                  </a:moveTo>
                  <a:lnTo>
                    <a:pt x="609" y="1459"/>
                  </a:lnTo>
                  <a:lnTo>
                    <a:pt x="1946" y="4865"/>
                  </a:lnTo>
                  <a:lnTo>
                    <a:pt x="2676" y="6932"/>
                  </a:lnTo>
                  <a:lnTo>
                    <a:pt x="3163" y="9000"/>
                  </a:lnTo>
                  <a:lnTo>
                    <a:pt x="3527" y="10946"/>
                  </a:lnTo>
                  <a:lnTo>
                    <a:pt x="3649" y="11797"/>
                  </a:lnTo>
                  <a:lnTo>
                    <a:pt x="3527" y="12527"/>
                  </a:lnTo>
                  <a:lnTo>
                    <a:pt x="3527" y="13135"/>
                  </a:lnTo>
                  <a:lnTo>
                    <a:pt x="3649" y="13621"/>
                  </a:lnTo>
                  <a:lnTo>
                    <a:pt x="3771" y="13986"/>
                  </a:lnTo>
                  <a:lnTo>
                    <a:pt x="3892" y="14229"/>
                  </a:lnTo>
                  <a:lnTo>
                    <a:pt x="4136" y="14473"/>
                  </a:lnTo>
                  <a:lnTo>
                    <a:pt x="4987" y="14473"/>
                  </a:lnTo>
                  <a:lnTo>
                    <a:pt x="5595" y="14229"/>
                  </a:lnTo>
                  <a:lnTo>
                    <a:pt x="6203" y="13865"/>
                  </a:lnTo>
                  <a:lnTo>
                    <a:pt x="6689" y="13500"/>
                  </a:lnTo>
                  <a:lnTo>
                    <a:pt x="6811" y="11919"/>
                  </a:lnTo>
                  <a:lnTo>
                    <a:pt x="6568" y="10216"/>
                  </a:lnTo>
                  <a:lnTo>
                    <a:pt x="6203" y="8148"/>
                  </a:lnTo>
                  <a:lnTo>
                    <a:pt x="5838" y="7054"/>
                  </a:lnTo>
                  <a:lnTo>
                    <a:pt x="5473" y="5959"/>
                  </a:lnTo>
                  <a:lnTo>
                    <a:pt x="4865" y="4743"/>
                  </a:lnTo>
                  <a:lnTo>
                    <a:pt x="4257" y="3649"/>
                  </a:lnTo>
                  <a:lnTo>
                    <a:pt x="3406" y="2676"/>
                  </a:lnTo>
                  <a:lnTo>
                    <a:pt x="2433" y="1703"/>
                  </a:lnTo>
                  <a:lnTo>
                    <a:pt x="1338" y="7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C7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8"/>
            <p:cNvSpPr/>
            <p:nvPr/>
          </p:nvSpPr>
          <p:spPr>
            <a:xfrm>
              <a:off x="858541" y="4345655"/>
              <a:ext cx="1601760" cy="236920"/>
            </a:xfrm>
            <a:custGeom>
              <a:rect b="b" l="l" r="r" t="t"/>
              <a:pathLst>
                <a:path extrusionOk="0" h="13258" w="89634">
                  <a:moveTo>
                    <a:pt x="1" y="1"/>
                  </a:moveTo>
                  <a:lnTo>
                    <a:pt x="1" y="13257"/>
                  </a:lnTo>
                  <a:lnTo>
                    <a:pt x="89634" y="13257"/>
                  </a:lnTo>
                  <a:lnTo>
                    <a:pt x="8963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7" name="Google Shape;2307;p48"/>
          <p:cNvSpPr txBox="1"/>
          <p:nvPr/>
        </p:nvSpPr>
        <p:spPr>
          <a:xfrm>
            <a:off x="5691525" y="1523475"/>
            <a:ext cx="2995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Une carte avec l’emplacement de chaque bien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08" name="Google Shape;2308;p48"/>
          <p:cNvSpPr txBox="1"/>
          <p:nvPr/>
        </p:nvSpPr>
        <p:spPr>
          <a:xfrm>
            <a:off x="6112850" y="1927475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Coordonnées de tous les points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+ Filtrage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9" name="Google Shape;2309;p48"/>
          <p:cNvSpPr txBox="1"/>
          <p:nvPr/>
        </p:nvSpPr>
        <p:spPr>
          <a:xfrm>
            <a:off x="5825100" y="2402975"/>
            <a:ext cx="28617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Une carte avec la valeur médiane de chaque département </a:t>
            </a:r>
            <a:endParaRPr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0" name="Google Shape;2310;p48"/>
          <p:cNvSpPr txBox="1"/>
          <p:nvPr/>
        </p:nvSpPr>
        <p:spPr>
          <a:xfrm>
            <a:off x="6112850" y="2806967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Regroupement des lignes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+ Mise en forme dynamique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1" name="Google Shape;2311;p48"/>
          <p:cNvSpPr txBox="1"/>
          <p:nvPr/>
        </p:nvSpPr>
        <p:spPr>
          <a:xfrm>
            <a:off x="5941125" y="3359075"/>
            <a:ext cx="27456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Une carte avec la valeur médiane de chaque région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2" name="Google Shape;2312;p48"/>
          <p:cNvSpPr txBox="1"/>
          <p:nvPr/>
        </p:nvSpPr>
        <p:spPr>
          <a:xfrm>
            <a:off x="6027075" y="3686482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Regroupement des lignes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+ Mise en forme dynamique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3" name="Google Shape;2313;p48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  <p:sp>
        <p:nvSpPr>
          <p:cNvPr id="2314" name="Google Shape;2314;p4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enjeux du projet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8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49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enjeux du projet</a:t>
            </a:r>
            <a:endParaRPr/>
          </a:p>
        </p:txBody>
      </p:sp>
      <p:sp>
        <p:nvSpPr>
          <p:cNvPr id="2320" name="Google Shape;2320;p49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  <p:sp>
        <p:nvSpPr>
          <p:cNvPr id="2321" name="Google Shape;2321;p49"/>
          <p:cNvSpPr/>
          <p:nvPr/>
        </p:nvSpPr>
        <p:spPr>
          <a:xfrm>
            <a:off x="6887200" y="1257300"/>
            <a:ext cx="2020200" cy="32694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Localisation</a:t>
            </a:r>
            <a:endParaRPr b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__________________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|Adresse numero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|Adresse suffixe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|Adresse code voie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|Adresse nom voie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|Code postal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|Nom Commune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|Ancien nom commune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|Code departement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|Code commune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|Ancien code commune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|ID parcelle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|Ancien ID parcelle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322" name="Google Shape;2322;p49"/>
          <p:cNvSpPr/>
          <p:nvPr/>
        </p:nvSpPr>
        <p:spPr>
          <a:xfrm>
            <a:off x="4571988" y="1407175"/>
            <a:ext cx="2020200" cy="28509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Immobilisation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__________________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|ID mutation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|Date mutation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|Numero disposition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|Nature mutation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|Valeur foncière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|Surface reelle bati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|Nombre pieces principales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|Surface terrain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|Numéro Volume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|Code type local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|Type local</a:t>
            </a:r>
            <a:endParaRPr sz="1200"/>
          </a:p>
        </p:txBody>
      </p:sp>
      <p:sp>
        <p:nvSpPr>
          <p:cNvPr id="2323" name="Google Shape;2323;p49"/>
          <p:cNvSpPr txBox="1"/>
          <p:nvPr>
            <p:ph type="title"/>
          </p:nvPr>
        </p:nvSpPr>
        <p:spPr>
          <a:xfrm>
            <a:off x="629800" y="1725538"/>
            <a:ext cx="3453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Riche :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Plusieurs évaluations </a:t>
            </a:r>
            <a:endParaRPr/>
          </a:p>
        </p:txBody>
      </p:sp>
      <p:sp>
        <p:nvSpPr>
          <p:cNvPr id="2324" name="Google Shape;2324;p49"/>
          <p:cNvSpPr txBox="1"/>
          <p:nvPr/>
        </p:nvSpPr>
        <p:spPr>
          <a:xfrm>
            <a:off x="999975" y="3057963"/>
            <a:ext cx="1468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Nombre</a:t>
            </a:r>
            <a:endParaRPr b="1" sz="30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25" name="Google Shape;2325;p49"/>
          <p:cNvCxnSpPr/>
          <p:nvPr/>
        </p:nvCxnSpPr>
        <p:spPr>
          <a:xfrm>
            <a:off x="1989425" y="2564463"/>
            <a:ext cx="445800" cy="346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26" name="Google Shape;2326;p49"/>
          <p:cNvCxnSpPr/>
          <p:nvPr/>
        </p:nvCxnSpPr>
        <p:spPr>
          <a:xfrm flipH="1">
            <a:off x="1784325" y="2564463"/>
            <a:ext cx="178500" cy="493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27" name="Google Shape;2327;p49"/>
          <p:cNvSpPr txBox="1"/>
          <p:nvPr/>
        </p:nvSpPr>
        <p:spPr>
          <a:xfrm>
            <a:off x="2468775" y="2617113"/>
            <a:ext cx="12282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Valeur 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1" name="Shape 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" name="Google Shape;2332;p50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similaires</a:t>
            </a:r>
            <a:endParaRPr/>
          </a:p>
        </p:txBody>
      </p:sp>
      <p:sp>
        <p:nvSpPr>
          <p:cNvPr id="2333" name="Google Shape;2333;p50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  <p:sp>
        <p:nvSpPr>
          <p:cNvPr id="2334" name="Google Shape;2334;p50"/>
          <p:cNvSpPr txBox="1"/>
          <p:nvPr>
            <p:ph type="title"/>
          </p:nvPr>
        </p:nvSpPr>
        <p:spPr>
          <a:xfrm>
            <a:off x="1329075" y="2712000"/>
            <a:ext cx="68712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SeLoger</a:t>
            </a:r>
            <a:endParaRPr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Le Bon Coin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Prix Immo</a:t>
            </a:r>
            <a:endParaRPr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app.dvf.etalab.gouv.fr/ 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5" name="Google Shape;233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975" y="2857800"/>
            <a:ext cx="586575" cy="57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6" name="Google Shape;2336;p50"/>
          <p:cNvPicPr preferRelativeResize="0"/>
          <p:nvPr/>
        </p:nvPicPr>
        <p:blipFill rotWithShape="1">
          <a:blip r:embed="rId4">
            <a:alphaModFix/>
          </a:blip>
          <a:srcRect b="18915" l="54736" r="9981" t="19810"/>
          <a:stretch/>
        </p:blipFill>
        <p:spPr>
          <a:xfrm>
            <a:off x="1074975" y="1994250"/>
            <a:ext cx="586575" cy="5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7" name="Google Shape;2337;p50"/>
          <p:cNvPicPr preferRelativeResize="0"/>
          <p:nvPr/>
        </p:nvPicPr>
        <p:blipFill rotWithShape="1">
          <a:blip r:embed="rId5">
            <a:alphaModFix/>
          </a:blip>
          <a:srcRect b="15742" l="31814" r="31554" t="15783"/>
          <a:stretch/>
        </p:blipFill>
        <p:spPr>
          <a:xfrm>
            <a:off x="1074969" y="1120994"/>
            <a:ext cx="586575" cy="575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8" name="Google Shape;2338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4974" y="3732375"/>
            <a:ext cx="586575" cy="633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2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Google Shape;2343;p51"/>
          <p:cNvSpPr/>
          <p:nvPr/>
        </p:nvSpPr>
        <p:spPr>
          <a:xfrm>
            <a:off x="615225" y="1404789"/>
            <a:ext cx="1463100" cy="1465800"/>
          </a:xfrm>
          <a:prstGeom prst="upArrow">
            <a:avLst>
              <a:gd fmla="val 79289" name="adj1"/>
              <a:gd fmla="val 5000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44" name="Google Shape;2344;p51"/>
          <p:cNvCxnSpPr/>
          <p:nvPr/>
        </p:nvCxnSpPr>
        <p:spPr>
          <a:xfrm>
            <a:off x="473100" y="3273550"/>
            <a:ext cx="82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45" name="Google Shape;2345;p51"/>
          <p:cNvSpPr/>
          <p:nvPr/>
        </p:nvSpPr>
        <p:spPr>
          <a:xfrm>
            <a:off x="452125" y="3570675"/>
            <a:ext cx="1789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Charger le jeu de données</a:t>
            </a:r>
            <a:endParaRPr b="1" sz="160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346" name="Google Shape;2346;p51"/>
          <p:cNvSpPr/>
          <p:nvPr/>
        </p:nvSpPr>
        <p:spPr>
          <a:xfrm>
            <a:off x="4746550" y="3570682"/>
            <a:ext cx="17892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Filtrer selon le besoin</a:t>
            </a:r>
            <a:endParaRPr b="1" sz="16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347" name="Google Shape;2347;p51"/>
          <p:cNvSpPr/>
          <p:nvPr/>
        </p:nvSpPr>
        <p:spPr>
          <a:xfrm>
            <a:off x="6758625" y="3570675"/>
            <a:ext cx="20673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Afficher l’ensemble des données sur une carte</a:t>
            </a:r>
            <a:endParaRPr b="1" sz="16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348" name="Google Shape;2348;p51"/>
          <p:cNvSpPr/>
          <p:nvPr/>
        </p:nvSpPr>
        <p:spPr>
          <a:xfrm>
            <a:off x="2599325" y="3570675"/>
            <a:ext cx="1789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Appeler une API externe</a:t>
            </a:r>
            <a:endParaRPr b="1" sz="16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349" name="Google Shape;2349;p51"/>
          <p:cNvSpPr txBox="1"/>
          <p:nvPr/>
        </p:nvSpPr>
        <p:spPr>
          <a:xfrm>
            <a:off x="452126" y="399577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0" name="Google Shape;2350;p51"/>
          <p:cNvSpPr txBox="1"/>
          <p:nvPr/>
        </p:nvSpPr>
        <p:spPr>
          <a:xfrm>
            <a:off x="4746450" y="4097305"/>
            <a:ext cx="1789200" cy="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Filtrer les biens immobiliers selon le type et selon la surface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1" name="Google Shape;2351;p51"/>
          <p:cNvSpPr txBox="1"/>
          <p:nvPr/>
        </p:nvSpPr>
        <p:spPr>
          <a:xfrm>
            <a:off x="2599338" y="4093197"/>
            <a:ext cx="17892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Récupérer l’emplacement GPS de chaque ligne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2" name="Google Shape;2352;p51"/>
          <p:cNvSpPr txBox="1"/>
          <p:nvPr/>
        </p:nvSpPr>
        <p:spPr>
          <a:xfrm>
            <a:off x="6893550" y="4093177"/>
            <a:ext cx="17892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Afficher sous forme de point la répartition et la valeur des données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3" name="Google Shape;2353;p51"/>
          <p:cNvSpPr/>
          <p:nvPr/>
        </p:nvSpPr>
        <p:spPr>
          <a:xfrm>
            <a:off x="1274901" y="3198434"/>
            <a:ext cx="143651" cy="143651"/>
          </a:xfrm>
          <a:custGeom>
            <a:rect b="b" l="l" r="r" t="t"/>
            <a:pathLst>
              <a:path extrusionOk="0" h="2740" w="2740">
                <a:moveTo>
                  <a:pt x="1370" y="0"/>
                </a:moveTo>
                <a:cubicBezTo>
                  <a:pt x="617" y="0"/>
                  <a:pt x="0" y="616"/>
                  <a:pt x="0" y="1370"/>
                </a:cubicBezTo>
                <a:cubicBezTo>
                  <a:pt x="0" y="2123"/>
                  <a:pt x="617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4" name="Google Shape;2354;p51"/>
          <p:cNvSpPr/>
          <p:nvPr/>
        </p:nvSpPr>
        <p:spPr>
          <a:xfrm>
            <a:off x="5569316" y="3198434"/>
            <a:ext cx="143651" cy="143651"/>
          </a:xfrm>
          <a:custGeom>
            <a:rect b="b" l="l" r="r" t="t"/>
            <a:pathLst>
              <a:path extrusionOk="0" h="2740" w="2740">
                <a:moveTo>
                  <a:pt x="1370" y="0"/>
                </a:moveTo>
                <a:cubicBezTo>
                  <a:pt x="616" y="0"/>
                  <a:pt x="0" y="616"/>
                  <a:pt x="0" y="1370"/>
                </a:cubicBezTo>
                <a:cubicBezTo>
                  <a:pt x="0" y="2123"/>
                  <a:pt x="616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355" name="Google Shape;2355;p51"/>
          <p:cNvSpPr/>
          <p:nvPr/>
        </p:nvSpPr>
        <p:spPr>
          <a:xfrm>
            <a:off x="7716527" y="3198434"/>
            <a:ext cx="143651" cy="143651"/>
          </a:xfrm>
          <a:custGeom>
            <a:rect b="b" l="l" r="r" t="t"/>
            <a:pathLst>
              <a:path extrusionOk="0" h="2740" w="2740">
                <a:moveTo>
                  <a:pt x="1370" y="0"/>
                </a:moveTo>
                <a:cubicBezTo>
                  <a:pt x="594" y="0"/>
                  <a:pt x="0" y="616"/>
                  <a:pt x="0" y="1370"/>
                </a:cubicBezTo>
                <a:cubicBezTo>
                  <a:pt x="0" y="2123"/>
                  <a:pt x="594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6" name="Google Shape;2356;p51"/>
          <p:cNvSpPr/>
          <p:nvPr/>
        </p:nvSpPr>
        <p:spPr>
          <a:xfrm>
            <a:off x="958875" y="1854588"/>
            <a:ext cx="775800" cy="793500"/>
          </a:xfrm>
          <a:prstGeom prst="wedgeEllipseCallout">
            <a:avLst>
              <a:gd fmla="val 635" name="adj1"/>
              <a:gd fmla="val 102832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7" name="Google Shape;2357;p51"/>
          <p:cNvSpPr/>
          <p:nvPr/>
        </p:nvSpPr>
        <p:spPr>
          <a:xfrm>
            <a:off x="2762375" y="1404789"/>
            <a:ext cx="1463100" cy="1465800"/>
          </a:xfrm>
          <a:prstGeom prst="upArrow">
            <a:avLst>
              <a:gd fmla="val 79289" name="adj1"/>
              <a:gd fmla="val 5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8" name="Google Shape;2358;p51"/>
          <p:cNvSpPr/>
          <p:nvPr/>
        </p:nvSpPr>
        <p:spPr>
          <a:xfrm>
            <a:off x="3422051" y="3198434"/>
            <a:ext cx="143651" cy="143651"/>
          </a:xfrm>
          <a:custGeom>
            <a:rect b="b" l="l" r="r" t="t"/>
            <a:pathLst>
              <a:path extrusionOk="0" h="2740" w="2740">
                <a:moveTo>
                  <a:pt x="1370" y="0"/>
                </a:moveTo>
                <a:cubicBezTo>
                  <a:pt x="617" y="0"/>
                  <a:pt x="0" y="616"/>
                  <a:pt x="0" y="1370"/>
                </a:cubicBezTo>
                <a:cubicBezTo>
                  <a:pt x="0" y="2123"/>
                  <a:pt x="617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9" name="Google Shape;2359;p51"/>
          <p:cNvSpPr/>
          <p:nvPr/>
        </p:nvSpPr>
        <p:spPr>
          <a:xfrm>
            <a:off x="3106025" y="1854588"/>
            <a:ext cx="775800" cy="793500"/>
          </a:xfrm>
          <a:prstGeom prst="wedgeEllipseCallout">
            <a:avLst>
              <a:gd fmla="val 635" name="adj1"/>
              <a:gd fmla="val 102832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0" name="Google Shape;2360;p51"/>
          <p:cNvSpPr/>
          <p:nvPr/>
        </p:nvSpPr>
        <p:spPr>
          <a:xfrm>
            <a:off x="4909525" y="1404789"/>
            <a:ext cx="1463100" cy="1465800"/>
          </a:xfrm>
          <a:prstGeom prst="upArrow">
            <a:avLst>
              <a:gd fmla="val 79289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361" name="Google Shape;2361;p51"/>
          <p:cNvSpPr/>
          <p:nvPr/>
        </p:nvSpPr>
        <p:spPr>
          <a:xfrm>
            <a:off x="5253175" y="1854588"/>
            <a:ext cx="775800" cy="793500"/>
          </a:xfrm>
          <a:prstGeom prst="wedgeEllipseCallout">
            <a:avLst>
              <a:gd fmla="val 635" name="adj1"/>
              <a:gd fmla="val 102832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2" name="Google Shape;2362;p51"/>
          <p:cNvSpPr/>
          <p:nvPr/>
        </p:nvSpPr>
        <p:spPr>
          <a:xfrm>
            <a:off x="7056675" y="1404789"/>
            <a:ext cx="1463100" cy="1465800"/>
          </a:xfrm>
          <a:prstGeom prst="upArrow">
            <a:avLst>
              <a:gd fmla="val 79289" name="adj1"/>
              <a:gd fmla="val 500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3" name="Google Shape;2363;p51"/>
          <p:cNvSpPr/>
          <p:nvPr/>
        </p:nvSpPr>
        <p:spPr>
          <a:xfrm>
            <a:off x="7400325" y="1854588"/>
            <a:ext cx="775800" cy="793500"/>
          </a:xfrm>
          <a:prstGeom prst="wedgeEllipseCallout">
            <a:avLst>
              <a:gd fmla="val 635" name="adj1"/>
              <a:gd fmla="val 102832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64" name="Google Shape;2364;p51"/>
          <p:cNvGrpSpPr/>
          <p:nvPr/>
        </p:nvGrpSpPr>
        <p:grpSpPr>
          <a:xfrm>
            <a:off x="1221348" y="2090491"/>
            <a:ext cx="250847" cy="358070"/>
            <a:chOff x="-48216525" y="3936125"/>
            <a:chExt cx="211900" cy="302475"/>
          </a:xfrm>
        </p:grpSpPr>
        <p:sp>
          <p:nvSpPr>
            <p:cNvPr id="2365" name="Google Shape;2365;p51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9" name="Google Shape;2369;p51"/>
          <p:cNvGrpSpPr/>
          <p:nvPr/>
        </p:nvGrpSpPr>
        <p:grpSpPr>
          <a:xfrm>
            <a:off x="3314381" y="2091772"/>
            <a:ext cx="359106" cy="355525"/>
            <a:chOff x="-49031025" y="3920175"/>
            <a:chExt cx="303350" cy="300325"/>
          </a:xfrm>
        </p:grpSpPr>
        <p:sp>
          <p:nvSpPr>
            <p:cNvPr id="2370" name="Google Shape;2370;p51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6" name="Google Shape;2376;p51"/>
          <p:cNvGrpSpPr/>
          <p:nvPr/>
        </p:nvGrpSpPr>
        <p:grpSpPr>
          <a:xfrm>
            <a:off x="7608673" y="2091756"/>
            <a:ext cx="353645" cy="355557"/>
            <a:chOff x="-33286325" y="3944800"/>
            <a:chExt cx="291450" cy="293025"/>
          </a:xfrm>
        </p:grpSpPr>
        <p:sp>
          <p:nvSpPr>
            <p:cNvPr id="2377" name="Google Shape;2377;p51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1" name="Google Shape;2381;p51"/>
          <p:cNvGrpSpPr/>
          <p:nvPr/>
        </p:nvGrpSpPr>
        <p:grpSpPr>
          <a:xfrm>
            <a:off x="5465559" y="2095889"/>
            <a:ext cx="351024" cy="347301"/>
            <a:chOff x="946175" y="3619500"/>
            <a:chExt cx="296975" cy="293825"/>
          </a:xfrm>
        </p:grpSpPr>
        <p:sp>
          <p:nvSpPr>
            <p:cNvPr id="2382" name="Google Shape;2382;p51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</p:grpSp>
      <p:sp>
        <p:nvSpPr>
          <p:cNvPr id="2388" name="Google Shape;2388;p51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Conception</a:t>
            </a:r>
            <a:r>
              <a:rPr lang="en"/>
              <a:t> initiale</a:t>
            </a:r>
            <a:endParaRPr/>
          </a:p>
        </p:txBody>
      </p:sp>
      <p:sp>
        <p:nvSpPr>
          <p:cNvPr id="2389" name="Google Shape;2389;p51"/>
          <p:cNvSpPr/>
          <p:nvPr/>
        </p:nvSpPr>
        <p:spPr>
          <a:xfrm rot="5400000">
            <a:off x="295800" y="3128040"/>
            <a:ext cx="181800" cy="284400"/>
          </a:xfrm>
          <a:prstGeom prst="upArrow">
            <a:avLst>
              <a:gd fmla="val 22348" name="adj1"/>
              <a:gd fmla="val 62101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0" name="Google Shape;2390;p51"/>
          <p:cNvSpPr txBox="1"/>
          <p:nvPr/>
        </p:nvSpPr>
        <p:spPr>
          <a:xfrm>
            <a:off x="452100" y="4091947"/>
            <a:ext cx="17892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Charger toutes les lignes en mémoire pour pouvoir les exploiter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1" name="Google Shape;2391;p51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5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p52"/>
          <p:cNvSpPr/>
          <p:nvPr/>
        </p:nvSpPr>
        <p:spPr>
          <a:xfrm>
            <a:off x="3640769" y="34446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7" name="Google Shape;2397;p52"/>
          <p:cNvCxnSpPr>
            <a:stCxn id="2398" idx="3"/>
          </p:cNvCxnSpPr>
          <p:nvPr/>
        </p:nvCxnSpPr>
        <p:spPr>
          <a:xfrm>
            <a:off x="2787952" y="3753325"/>
            <a:ext cx="1170600" cy="19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399" name="Google Shape;2399;p52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400" name="Google Shape;2400;p52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  <p:sp>
        <p:nvSpPr>
          <p:cNvPr id="2401" name="Google Shape;2401;p52"/>
          <p:cNvSpPr txBox="1"/>
          <p:nvPr>
            <p:ph type="title"/>
          </p:nvPr>
        </p:nvSpPr>
        <p:spPr>
          <a:xfrm>
            <a:off x="457725" y="798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en" sz="1600">
                <a:solidFill>
                  <a:schemeClr val="dk1"/>
                </a:solidFill>
              </a:rPr>
              <a:t>Plusieurs fonctions</a:t>
            </a:r>
            <a:endParaRPr/>
          </a:p>
        </p:txBody>
      </p:sp>
      <p:sp>
        <p:nvSpPr>
          <p:cNvPr id="2402" name="Google Shape;2402;p52"/>
          <p:cNvSpPr txBox="1"/>
          <p:nvPr/>
        </p:nvSpPr>
        <p:spPr>
          <a:xfrm>
            <a:off x="52" y="3497125"/>
            <a:ext cx="27879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Load addresses cache</a:t>
            </a:r>
            <a:endParaRPr b="1" sz="2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6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53"/>
          <p:cNvSpPr/>
          <p:nvPr/>
        </p:nvSpPr>
        <p:spPr>
          <a:xfrm>
            <a:off x="3640769" y="34446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08" name="Google Shape;2408;p53"/>
          <p:cNvCxnSpPr>
            <a:stCxn id="2409" idx="3"/>
          </p:cNvCxnSpPr>
          <p:nvPr/>
        </p:nvCxnSpPr>
        <p:spPr>
          <a:xfrm>
            <a:off x="2787952" y="3753325"/>
            <a:ext cx="1170600" cy="19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10" name="Google Shape;2410;p53"/>
          <p:cNvSpPr txBox="1"/>
          <p:nvPr>
            <p:ph type="title"/>
          </p:nvPr>
        </p:nvSpPr>
        <p:spPr>
          <a:xfrm>
            <a:off x="457725" y="798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en" sz="1600">
                <a:solidFill>
                  <a:schemeClr val="dk1"/>
                </a:solidFill>
              </a:rPr>
              <a:t>Plusieurs fonctions</a:t>
            </a:r>
            <a:endParaRPr/>
          </a:p>
        </p:txBody>
      </p:sp>
      <p:sp>
        <p:nvSpPr>
          <p:cNvPr id="2411" name="Google Shape;2411;p53"/>
          <p:cNvSpPr/>
          <p:nvPr/>
        </p:nvSpPr>
        <p:spPr>
          <a:xfrm>
            <a:off x="4065583" y="362063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2" name="Google Shape;2412;p53"/>
          <p:cNvSpPr txBox="1"/>
          <p:nvPr/>
        </p:nvSpPr>
        <p:spPr>
          <a:xfrm>
            <a:off x="1955778" y="4475875"/>
            <a:ext cx="1513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67C52"/>
                </a:solidFill>
                <a:latin typeface="Fira Sans"/>
                <a:ea typeface="Fira Sans"/>
                <a:cs typeface="Fira Sans"/>
                <a:sym typeface="Fira Sans"/>
              </a:rPr>
              <a:t>Load CSV</a:t>
            </a:r>
            <a:endParaRPr b="1" sz="2000">
              <a:solidFill>
                <a:srgbClr val="A67C5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13" name="Google Shape;2413;p53"/>
          <p:cNvCxnSpPr>
            <a:stCxn id="2412" idx="3"/>
          </p:cNvCxnSpPr>
          <p:nvPr/>
        </p:nvCxnSpPr>
        <p:spPr>
          <a:xfrm flipH="1" rot="10800000">
            <a:off x="3468978" y="3973975"/>
            <a:ext cx="1089600" cy="758100"/>
          </a:xfrm>
          <a:prstGeom prst="bentConnector3">
            <a:avLst>
              <a:gd fmla="val 8129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14" name="Google Shape;2414;p53"/>
          <p:cNvSpPr txBox="1"/>
          <p:nvPr/>
        </p:nvSpPr>
        <p:spPr>
          <a:xfrm>
            <a:off x="52" y="3497125"/>
            <a:ext cx="27879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Load addresses cache</a:t>
            </a:r>
            <a:endParaRPr b="1" sz="2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15" name="Google Shape;2415;p53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416" name="Google Shape;2416;p53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7"/>
          <p:cNvSpPr/>
          <p:nvPr/>
        </p:nvSpPr>
        <p:spPr>
          <a:xfrm>
            <a:off x="403900" y="3602548"/>
            <a:ext cx="2562600" cy="3186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7"/>
          <p:cNvSpPr txBox="1"/>
          <p:nvPr>
            <p:ph type="title"/>
          </p:nvPr>
        </p:nvSpPr>
        <p:spPr>
          <a:xfrm>
            <a:off x="457200" y="5638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Equipe</a:t>
            </a:r>
            <a:endParaRPr/>
          </a:p>
        </p:txBody>
      </p:sp>
      <p:sp>
        <p:nvSpPr>
          <p:cNvPr id="349" name="Google Shape;349;p27"/>
          <p:cNvSpPr/>
          <p:nvPr/>
        </p:nvSpPr>
        <p:spPr>
          <a:xfrm>
            <a:off x="1444125" y="4059288"/>
            <a:ext cx="482128" cy="482424"/>
          </a:xfrm>
          <a:custGeom>
            <a:rect b="b" l="l" r="r" t="t"/>
            <a:pathLst>
              <a:path extrusionOk="0" h="19563" w="19551">
                <a:moveTo>
                  <a:pt x="9776" y="0"/>
                </a:moveTo>
                <a:cubicBezTo>
                  <a:pt x="4370" y="0"/>
                  <a:pt x="1" y="4382"/>
                  <a:pt x="1" y="9787"/>
                </a:cubicBezTo>
                <a:cubicBezTo>
                  <a:pt x="1" y="15181"/>
                  <a:pt x="4370" y="19562"/>
                  <a:pt x="9776" y="19562"/>
                </a:cubicBezTo>
                <a:cubicBezTo>
                  <a:pt x="15181" y="19562"/>
                  <a:pt x="19551" y="15181"/>
                  <a:pt x="19551" y="9787"/>
                </a:cubicBezTo>
                <a:cubicBezTo>
                  <a:pt x="19551" y="4382"/>
                  <a:pt x="15181" y="0"/>
                  <a:pt x="97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350" name="Google Shape;350;p27"/>
          <p:cNvGrpSpPr/>
          <p:nvPr/>
        </p:nvGrpSpPr>
        <p:grpSpPr>
          <a:xfrm>
            <a:off x="609588" y="1743506"/>
            <a:ext cx="2152268" cy="2020455"/>
            <a:chOff x="6319908" y="3696721"/>
            <a:chExt cx="373963" cy="343119"/>
          </a:xfrm>
        </p:grpSpPr>
        <p:sp>
          <p:nvSpPr>
            <p:cNvPr id="351" name="Google Shape;351;p27"/>
            <p:cNvSpPr/>
            <p:nvPr/>
          </p:nvSpPr>
          <p:spPr>
            <a:xfrm>
              <a:off x="6378049" y="3745325"/>
              <a:ext cx="48315" cy="66180"/>
            </a:xfrm>
            <a:custGeom>
              <a:rect b="b" l="l" r="r" t="t"/>
              <a:pathLst>
                <a:path extrusionOk="0" h="2519" w="1839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7"/>
            <p:cNvSpPr/>
            <p:nvPr/>
          </p:nvSpPr>
          <p:spPr>
            <a:xfrm>
              <a:off x="6401195" y="3745325"/>
              <a:ext cx="25169" cy="46135"/>
            </a:xfrm>
            <a:custGeom>
              <a:rect b="b" l="l" r="r" t="t"/>
              <a:pathLst>
                <a:path extrusionOk="0" h="1756" w="958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7"/>
            <p:cNvSpPr/>
            <p:nvPr/>
          </p:nvSpPr>
          <p:spPr>
            <a:xfrm>
              <a:off x="6366016" y="3736811"/>
              <a:ext cx="281562" cy="303027"/>
            </a:xfrm>
            <a:custGeom>
              <a:rect b="b" l="l" r="r" t="t"/>
              <a:pathLst>
                <a:path extrusionOk="0" h="11534" w="10717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B7B7B7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7"/>
            <p:cNvSpPr/>
            <p:nvPr/>
          </p:nvSpPr>
          <p:spPr>
            <a:xfrm>
              <a:off x="6493753" y="3736813"/>
              <a:ext cx="153825" cy="303027"/>
            </a:xfrm>
            <a:custGeom>
              <a:rect b="b" l="l" r="r" t="t"/>
              <a:pathLst>
                <a:path extrusionOk="0" h="11534" w="5855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6366200" y="3726750"/>
              <a:ext cx="70174" cy="22069"/>
            </a:xfrm>
            <a:custGeom>
              <a:rect b="b" l="l" r="r" t="t"/>
              <a:pathLst>
                <a:path extrusionOk="0" h="840" w="2671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6319908" y="3696721"/>
              <a:ext cx="373963" cy="165096"/>
            </a:xfrm>
            <a:custGeom>
              <a:rect b="b" l="l" r="r" t="t"/>
              <a:pathLst>
                <a:path extrusionOk="0" h="6284" w="14234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6411021" y="3726750"/>
              <a:ext cx="25353" cy="22253"/>
            </a:xfrm>
            <a:custGeom>
              <a:rect b="b" l="l" r="r" t="t"/>
              <a:pathLst>
                <a:path extrusionOk="0" h="847" w="965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27"/>
          <p:cNvGrpSpPr/>
          <p:nvPr/>
        </p:nvGrpSpPr>
        <p:grpSpPr>
          <a:xfrm>
            <a:off x="1543459" y="4158763"/>
            <a:ext cx="283458" cy="283458"/>
            <a:chOff x="5651375" y="3806450"/>
            <a:chExt cx="481825" cy="481825"/>
          </a:xfrm>
        </p:grpSpPr>
        <p:sp>
          <p:nvSpPr>
            <p:cNvPr id="359" name="Google Shape;359;p27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0" name="Google Shape;360;p27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1" name="Google Shape;361;p27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2" name="Google Shape;362;p27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63" name="Google Shape;363;p27"/>
          <p:cNvSpPr/>
          <p:nvPr/>
        </p:nvSpPr>
        <p:spPr>
          <a:xfrm>
            <a:off x="4359925" y="4059288"/>
            <a:ext cx="482128" cy="482424"/>
          </a:xfrm>
          <a:custGeom>
            <a:rect b="b" l="l" r="r" t="t"/>
            <a:pathLst>
              <a:path extrusionOk="0" h="19563" w="19551">
                <a:moveTo>
                  <a:pt x="9776" y="0"/>
                </a:moveTo>
                <a:cubicBezTo>
                  <a:pt x="4370" y="0"/>
                  <a:pt x="1" y="4382"/>
                  <a:pt x="1" y="9787"/>
                </a:cubicBezTo>
                <a:cubicBezTo>
                  <a:pt x="1" y="15181"/>
                  <a:pt x="4370" y="19562"/>
                  <a:pt x="9776" y="19562"/>
                </a:cubicBezTo>
                <a:cubicBezTo>
                  <a:pt x="15181" y="19562"/>
                  <a:pt x="19551" y="15181"/>
                  <a:pt x="19551" y="9787"/>
                </a:cubicBezTo>
                <a:cubicBezTo>
                  <a:pt x="19551" y="4382"/>
                  <a:pt x="15181" y="0"/>
                  <a:pt x="97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364" name="Google Shape;364;p27"/>
          <p:cNvGrpSpPr/>
          <p:nvPr/>
        </p:nvGrpSpPr>
        <p:grpSpPr>
          <a:xfrm>
            <a:off x="4459259" y="4158763"/>
            <a:ext cx="283458" cy="283458"/>
            <a:chOff x="5651375" y="3806450"/>
            <a:chExt cx="481825" cy="481825"/>
          </a:xfrm>
        </p:grpSpPr>
        <p:sp>
          <p:nvSpPr>
            <p:cNvPr id="365" name="Google Shape;365;p27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8" name="Google Shape;368;p27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69" name="Google Shape;369;p27"/>
          <p:cNvSpPr/>
          <p:nvPr/>
        </p:nvSpPr>
        <p:spPr>
          <a:xfrm>
            <a:off x="7275725" y="4059288"/>
            <a:ext cx="482128" cy="482424"/>
          </a:xfrm>
          <a:custGeom>
            <a:rect b="b" l="l" r="r" t="t"/>
            <a:pathLst>
              <a:path extrusionOk="0" h="19563" w="19551">
                <a:moveTo>
                  <a:pt x="9776" y="0"/>
                </a:moveTo>
                <a:cubicBezTo>
                  <a:pt x="4370" y="0"/>
                  <a:pt x="1" y="4382"/>
                  <a:pt x="1" y="9787"/>
                </a:cubicBezTo>
                <a:cubicBezTo>
                  <a:pt x="1" y="15181"/>
                  <a:pt x="4370" y="19562"/>
                  <a:pt x="9776" y="19562"/>
                </a:cubicBezTo>
                <a:cubicBezTo>
                  <a:pt x="15181" y="19562"/>
                  <a:pt x="19551" y="15181"/>
                  <a:pt x="19551" y="9787"/>
                </a:cubicBezTo>
                <a:cubicBezTo>
                  <a:pt x="19551" y="4382"/>
                  <a:pt x="15181" y="0"/>
                  <a:pt x="97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370" name="Google Shape;370;p27"/>
          <p:cNvGrpSpPr/>
          <p:nvPr/>
        </p:nvGrpSpPr>
        <p:grpSpPr>
          <a:xfrm>
            <a:off x="7375059" y="4158763"/>
            <a:ext cx="283458" cy="283458"/>
            <a:chOff x="5651375" y="3806450"/>
            <a:chExt cx="481825" cy="481825"/>
          </a:xfrm>
        </p:grpSpPr>
        <p:sp>
          <p:nvSpPr>
            <p:cNvPr id="371" name="Google Shape;371;p27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75" name="Google Shape;375;p27"/>
          <p:cNvSpPr txBox="1"/>
          <p:nvPr/>
        </p:nvSpPr>
        <p:spPr>
          <a:xfrm>
            <a:off x="403900" y="4608325"/>
            <a:ext cx="83931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Gaëtan PELLERIN 			     Samuel Rigaud 				Mélissa Mérat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6" name="Google Shape;3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741" y="2079850"/>
            <a:ext cx="1548900" cy="1722600"/>
          </a:xfrm>
          <a:prstGeom prst="snip2SameRect">
            <a:avLst>
              <a:gd fmla="val 37262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77" name="Google Shape;377;p27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 </a:t>
            </a:r>
            <a:r>
              <a:rPr lang="en" sz="1700"/>
              <a:t>Organisation de l’équipe</a:t>
            </a:r>
            <a:endParaRPr sz="3100"/>
          </a:p>
        </p:txBody>
      </p:sp>
      <p:sp>
        <p:nvSpPr>
          <p:cNvPr id="378" name="Google Shape;378;p27"/>
          <p:cNvSpPr/>
          <p:nvPr/>
        </p:nvSpPr>
        <p:spPr>
          <a:xfrm>
            <a:off x="3319675" y="3597073"/>
            <a:ext cx="2562600" cy="3186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9" name="Google Shape;379;p27"/>
          <p:cNvGrpSpPr/>
          <p:nvPr/>
        </p:nvGrpSpPr>
        <p:grpSpPr>
          <a:xfrm>
            <a:off x="3525363" y="1738031"/>
            <a:ext cx="2152268" cy="2020455"/>
            <a:chOff x="6319908" y="3696721"/>
            <a:chExt cx="373963" cy="343119"/>
          </a:xfrm>
        </p:grpSpPr>
        <p:sp>
          <p:nvSpPr>
            <p:cNvPr id="380" name="Google Shape;380;p27"/>
            <p:cNvSpPr/>
            <p:nvPr/>
          </p:nvSpPr>
          <p:spPr>
            <a:xfrm>
              <a:off x="6378049" y="3745325"/>
              <a:ext cx="48315" cy="66180"/>
            </a:xfrm>
            <a:custGeom>
              <a:rect b="b" l="l" r="r" t="t"/>
              <a:pathLst>
                <a:path extrusionOk="0" h="2519" w="1839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6401195" y="3745325"/>
              <a:ext cx="25169" cy="46135"/>
            </a:xfrm>
            <a:custGeom>
              <a:rect b="b" l="l" r="r" t="t"/>
              <a:pathLst>
                <a:path extrusionOk="0" h="1756" w="958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6366016" y="3736811"/>
              <a:ext cx="281562" cy="303027"/>
            </a:xfrm>
            <a:custGeom>
              <a:rect b="b" l="l" r="r" t="t"/>
              <a:pathLst>
                <a:path extrusionOk="0" h="11534" w="10717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B7B7B7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6493753" y="3736813"/>
              <a:ext cx="153825" cy="303027"/>
            </a:xfrm>
            <a:custGeom>
              <a:rect b="b" l="l" r="r" t="t"/>
              <a:pathLst>
                <a:path extrusionOk="0" h="11534" w="5855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6366200" y="3726750"/>
              <a:ext cx="70174" cy="22069"/>
            </a:xfrm>
            <a:custGeom>
              <a:rect b="b" l="l" r="r" t="t"/>
              <a:pathLst>
                <a:path extrusionOk="0" h="840" w="2671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6319908" y="3696721"/>
              <a:ext cx="373963" cy="165096"/>
            </a:xfrm>
            <a:custGeom>
              <a:rect b="b" l="l" r="r" t="t"/>
              <a:pathLst>
                <a:path extrusionOk="0" h="6284" w="14234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6411021" y="3726750"/>
              <a:ext cx="25353" cy="22253"/>
            </a:xfrm>
            <a:custGeom>
              <a:rect b="b" l="l" r="r" t="t"/>
              <a:pathLst>
                <a:path extrusionOk="0" h="847" w="965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7" name="Google Shape;387;p27"/>
          <p:cNvSpPr/>
          <p:nvPr/>
        </p:nvSpPr>
        <p:spPr>
          <a:xfrm>
            <a:off x="6235450" y="3597873"/>
            <a:ext cx="2562600" cy="3186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8" name="Google Shape;388;p27"/>
          <p:cNvGrpSpPr/>
          <p:nvPr/>
        </p:nvGrpSpPr>
        <p:grpSpPr>
          <a:xfrm>
            <a:off x="6441138" y="1738831"/>
            <a:ext cx="2152268" cy="2020455"/>
            <a:chOff x="6319908" y="3696721"/>
            <a:chExt cx="373963" cy="343119"/>
          </a:xfrm>
        </p:grpSpPr>
        <p:sp>
          <p:nvSpPr>
            <p:cNvPr id="389" name="Google Shape;389;p27"/>
            <p:cNvSpPr/>
            <p:nvPr/>
          </p:nvSpPr>
          <p:spPr>
            <a:xfrm>
              <a:off x="6378049" y="3745325"/>
              <a:ext cx="48315" cy="66180"/>
            </a:xfrm>
            <a:custGeom>
              <a:rect b="b" l="l" r="r" t="t"/>
              <a:pathLst>
                <a:path extrusionOk="0" h="2519" w="1839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7"/>
            <p:cNvSpPr/>
            <p:nvPr/>
          </p:nvSpPr>
          <p:spPr>
            <a:xfrm>
              <a:off x="6401195" y="3745325"/>
              <a:ext cx="25169" cy="46135"/>
            </a:xfrm>
            <a:custGeom>
              <a:rect b="b" l="l" r="r" t="t"/>
              <a:pathLst>
                <a:path extrusionOk="0" h="1756" w="958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6366016" y="3736811"/>
              <a:ext cx="281562" cy="303027"/>
            </a:xfrm>
            <a:custGeom>
              <a:rect b="b" l="l" r="r" t="t"/>
              <a:pathLst>
                <a:path extrusionOk="0" h="11534" w="10717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B7B7B7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6493753" y="3736813"/>
              <a:ext cx="153825" cy="303027"/>
            </a:xfrm>
            <a:custGeom>
              <a:rect b="b" l="l" r="r" t="t"/>
              <a:pathLst>
                <a:path extrusionOk="0" h="11534" w="5855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6366200" y="3726750"/>
              <a:ext cx="70174" cy="22069"/>
            </a:xfrm>
            <a:custGeom>
              <a:rect b="b" l="l" r="r" t="t"/>
              <a:pathLst>
                <a:path extrusionOk="0" h="840" w="2671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6319908" y="3696721"/>
              <a:ext cx="373963" cy="165096"/>
            </a:xfrm>
            <a:custGeom>
              <a:rect b="b" l="l" r="r" t="t"/>
              <a:pathLst>
                <a:path extrusionOk="0" h="6284" w="14234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6411021" y="3726750"/>
              <a:ext cx="25353" cy="22253"/>
            </a:xfrm>
            <a:custGeom>
              <a:rect b="b" l="l" r="r" t="t"/>
              <a:pathLst>
                <a:path extrusionOk="0" h="847" w="965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6" name="Google Shape;39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2300" y="2100250"/>
            <a:ext cx="1548900" cy="1681800"/>
          </a:xfrm>
          <a:prstGeom prst="snip2SameRect">
            <a:avLst>
              <a:gd fmla="val 33935" name="adj1"/>
              <a:gd fmla="val 0" name="adj2"/>
            </a:avLst>
          </a:prstGeom>
          <a:noFill/>
          <a:ln>
            <a:noFill/>
          </a:ln>
        </p:spPr>
      </p:pic>
      <p:pic>
        <p:nvPicPr>
          <p:cNvPr id="397" name="Google Shape;397;p27"/>
          <p:cNvPicPr preferRelativeResize="0"/>
          <p:nvPr/>
        </p:nvPicPr>
        <p:blipFill rotWithShape="1">
          <a:blip r:embed="rId5">
            <a:alphaModFix/>
          </a:blip>
          <a:srcRect b="14938" l="14056" r="23192" t="3208"/>
          <a:stretch/>
        </p:blipFill>
        <p:spPr>
          <a:xfrm rot="5400000">
            <a:off x="3904326" y="2424177"/>
            <a:ext cx="1393300" cy="1363250"/>
          </a:xfrm>
          <a:prstGeom prst="flowChartProcess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0" name="Shape 2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1" name="Google Shape;2421;p54"/>
          <p:cNvSpPr/>
          <p:nvPr/>
        </p:nvSpPr>
        <p:spPr>
          <a:xfrm>
            <a:off x="3640769" y="34446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22" name="Google Shape;2422;p54"/>
          <p:cNvCxnSpPr>
            <a:stCxn id="2423" idx="3"/>
          </p:cNvCxnSpPr>
          <p:nvPr/>
        </p:nvCxnSpPr>
        <p:spPr>
          <a:xfrm>
            <a:off x="2787952" y="3753325"/>
            <a:ext cx="1170600" cy="19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24" name="Google Shape;2424;p54"/>
          <p:cNvSpPr txBox="1"/>
          <p:nvPr>
            <p:ph type="title"/>
          </p:nvPr>
        </p:nvSpPr>
        <p:spPr>
          <a:xfrm>
            <a:off x="457725" y="798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en" sz="1600">
                <a:solidFill>
                  <a:schemeClr val="dk1"/>
                </a:solidFill>
              </a:rPr>
              <a:t>Plusieurs fonctions</a:t>
            </a:r>
            <a:endParaRPr/>
          </a:p>
        </p:txBody>
      </p:sp>
      <p:sp>
        <p:nvSpPr>
          <p:cNvPr id="2425" name="Google Shape;2425;p54"/>
          <p:cNvSpPr/>
          <p:nvPr/>
        </p:nvSpPr>
        <p:spPr>
          <a:xfrm>
            <a:off x="4065583" y="362063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6" name="Google Shape;2426;p54"/>
          <p:cNvSpPr txBox="1"/>
          <p:nvPr/>
        </p:nvSpPr>
        <p:spPr>
          <a:xfrm>
            <a:off x="1955778" y="4475875"/>
            <a:ext cx="1513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67C52"/>
                </a:solidFill>
                <a:latin typeface="Fira Sans"/>
                <a:ea typeface="Fira Sans"/>
                <a:cs typeface="Fira Sans"/>
                <a:sym typeface="Fira Sans"/>
              </a:rPr>
              <a:t>Load CSV</a:t>
            </a:r>
            <a:endParaRPr b="1" sz="2000">
              <a:solidFill>
                <a:srgbClr val="A67C5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27" name="Google Shape;2427;p54"/>
          <p:cNvCxnSpPr>
            <a:stCxn id="2426" idx="3"/>
          </p:cNvCxnSpPr>
          <p:nvPr/>
        </p:nvCxnSpPr>
        <p:spPr>
          <a:xfrm flipH="1" rot="10800000">
            <a:off x="3468978" y="3973975"/>
            <a:ext cx="1089600" cy="75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28" name="Google Shape;2428;p54"/>
          <p:cNvSpPr/>
          <p:nvPr/>
        </p:nvSpPr>
        <p:spPr>
          <a:xfrm>
            <a:off x="4863171" y="3449330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29" name="Google Shape;2429;p54"/>
          <p:cNvCxnSpPr>
            <a:stCxn id="2430" idx="1"/>
          </p:cNvCxnSpPr>
          <p:nvPr/>
        </p:nvCxnSpPr>
        <p:spPr>
          <a:xfrm flipH="1" rot="5400000">
            <a:off x="4956025" y="4148300"/>
            <a:ext cx="720900" cy="23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31" name="Google Shape;2431;p54"/>
          <p:cNvSpPr txBox="1"/>
          <p:nvPr/>
        </p:nvSpPr>
        <p:spPr>
          <a:xfrm>
            <a:off x="52" y="3497125"/>
            <a:ext cx="27879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Load addresses cache</a:t>
            </a:r>
            <a:endParaRPr b="1" sz="2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32" name="Google Shape;2432;p54"/>
          <p:cNvSpPr txBox="1"/>
          <p:nvPr/>
        </p:nvSpPr>
        <p:spPr>
          <a:xfrm>
            <a:off x="5436175" y="4372250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Get address</a:t>
            </a:r>
            <a:endParaRPr b="1" sz="20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33" name="Google Shape;2433;p54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434" name="Google Shape;2434;p54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8" name="Shape 2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9" name="Google Shape;2439;p55"/>
          <p:cNvSpPr/>
          <p:nvPr/>
        </p:nvSpPr>
        <p:spPr>
          <a:xfrm>
            <a:off x="3640769" y="34446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40" name="Google Shape;2440;p55"/>
          <p:cNvCxnSpPr>
            <a:stCxn id="2441" idx="3"/>
          </p:cNvCxnSpPr>
          <p:nvPr/>
        </p:nvCxnSpPr>
        <p:spPr>
          <a:xfrm>
            <a:off x="2787952" y="3753325"/>
            <a:ext cx="1170600" cy="19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42" name="Google Shape;2442;p55"/>
          <p:cNvSpPr txBox="1"/>
          <p:nvPr>
            <p:ph type="title"/>
          </p:nvPr>
        </p:nvSpPr>
        <p:spPr>
          <a:xfrm>
            <a:off x="457725" y="798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en" sz="1600">
                <a:solidFill>
                  <a:schemeClr val="dk1"/>
                </a:solidFill>
              </a:rPr>
              <a:t>Plusieurs fonctions</a:t>
            </a:r>
            <a:endParaRPr/>
          </a:p>
        </p:txBody>
      </p:sp>
      <p:sp>
        <p:nvSpPr>
          <p:cNvPr id="2443" name="Google Shape;2443;p55"/>
          <p:cNvSpPr/>
          <p:nvPr/>
        </p:nvSpPr>
        <p:spPr>
          <a:xfrm>
            <a:off x="4065583" y="362063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4" name="Google Shape;2444;p55"/>
          <p:cNvSpPr txBox="1"/>
          <p:nvPr/>
        </p:nvSpPr>
        <p:spPr>
          <a:xfrm>
            <a:off x="1955778" y="4475875"/>
            <a:ext cx="1513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67C52"/>
                </a:solidFill>
                <a:latin typeface="Fira Sans"/>
                <a:ea typeface="Fira Sans"/>
                <a:cs typeface="Fira Sans"/>
                <a:sym typeface="Fira Sans"/>
              </a:rPr>
              <a:t>Load CSV</a:t>
            </a:r>
            <a:endParaRPr b="1" sz="2000">
              <a:solidFill>
                <a:srgbClr val="A67C5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45" name="Google Shape;2445;p55"/>
          <p:cNvCxnSpPr>
            <a:stCxn id="2444" idx="3"/>
          </p:cNvCxnSpPr>
          <p:nvPr/>
        </p:nvCxnSpPr>
        <p:spPr>
          <a:xfrm flipH="1" rot="10800000">
            <a:off x="3468978" y="3973975"/>
            <a:ext cx="1089600" cy="75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46" name="Google Shape;2446;p55"/>
          <p:cNvSpPr/>
          <p:nvPr/>
        </p:nvSpPr>
        <p:spPr>
          <a:xfrm>
            <a:off x="4863171" y="3449330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47" name="Google Shape;2447;p55"/>
          <p:cNvCxnSpPr>
            <a:stCxn id="2448" idx="1"/>
          </p:cNvCxnSpPr>
          <p:nvPr/>
        </p:nvCxnSpPr>
        <p:spPr>
          <a:xfrm flipH="1" rot="5400000">
            <a:off x="4956025" y="4148300"/>
            <a:ext cx="720900" cy="23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49" name="Google Shape;2449;p55"/>
          <p:cNvSpPr/>
          <p:nvPr/>
        </p:nvSpPr>
        <p:spPr>
          <a:xfrm>
            <a:off x="3640769" y="2936685"/>
            <a:ext cx="575398" cy="667350"/>
          </a:xfrm>
          <a:custGeom>
            <a:rect b="b" l="l" r="r" t="t"/>
            <a:pathLst>
              <a:path extrusionOk="0" h="52372" w="48302">
                <a:moveTo>
                  <a:pt x="0" y="1"/>
                </a:moveTo>
                <a:lnTo>
                  <a:pt x="0" y="52372"/>
                </a:lnTo>
                <a:lnTo>
                  <a:pt x="17246" y="52372"/>
                </a:lnTo>
                <a:lnTo>
                  <a:pt x="17246" y="52338"/>
                </a:lnTo>
                <a:lnTo>
                  <a:pt x="17346" y="52338"/>
                </a:lnTo>
                <a:cubicBezTo>
                  <a:pt x="17846" y="52305"/>
                  <a:pt x="18980" y="52038"/>
                  <a:pt x="18980" y="50971"/>
                </a:cubicBezTo>
                <a:cubicBezTo>
                  <a:pt x="18980" y="50670"/>
                  <a:pt x="18880" y="50337"/>
                  <a:pt x="18713" y="50003"/>
                </a:cubicBezTo>
                <a:cubicBezTo>
                  <a:pt x="18547" y="49636"/>
                  <a:pt x="17079" y="46334"/>
                  <a:pt x="17079" y="44466"/>
                </a:cubicBezTo>
                <a:cubicBezTo>
                  <a:pt x="17079" y="40663"/>
                  <a:pt x="20281" y="37961"/>
                  <a:pt x="24251" y="37961"/>
                </a:cubicBezTo>
                <a:cubicBezTo>
                  <a:pt x="28220" y="37961"/>
                  <a:pt x="31423" y="40663"/>
                  <a:pt x="31423" y="44466"/>
                </a:cubicBezTo>
                <a:cubicBezTo>
                  <a:pt x="31423" y="46334"/>
                  <a:pt x="29921" y="49636"/>
                  <a:pt x="29755" y="50003"/>
                </a:cubicBezTo>
                <a:cubicBezTo>
                  <a:pt x="29588" y="50337"/>
                  <a:pt x="29521" y="50670"/>
                  <a:pt x="29521" y="50971"/>
                </a:cubicBezTo>
                <a:cubicBezTo>
                  <a:pt x="29521" y="52138"/>
                  <a:pt x="30855" y="52305"/>
                  <a:pt x="31256" y="52338"/>
                </a:cubicBezTo>
                <a:lnTo>
                  <a:pt x="31589" y="52372"/>
                </a:lnTo>
                <a:lnTo>
                  <a:pt x="48301" y="52372"/>
                </a:lnTo>
                <a:lnTo>
                  <a:pt x="48301" y="34659"/>
                </a:lnTo>
                <a:lnTo>
                  <a:pt x="48301" y="34259"/>
                </a:lnTo>
                <a:cubicBezTo>
                  <a:pt x="48301" y="34192"/>
                  <a:pt x="48301" y="34159"/>
                  <a:pt x="48301" y="34125"/>
                </a:cubicBezTo>
                <a:cubicBezTo>
                  <a:pt x="48235" y="33391"/>
                  <a:pt x="47968" y="32824"/>
                  <a:pt x="47567" y="32591"/>
                </a:cubicBezTo>
                <a:cubicBezTo>
                  <a:pt x="47392" y="32489"/>
                  <a:pt x="47198" y="32438"/>
                  <a:pt x="46987" y="32438"/>
                </a:cubicBezTo>
                <a:cubicBezTo>
                  <a:pt x="46717" y="32438"/>
                  <a:pt x="46419" y="32522"/>
                  <a:pt x="46100" y="32691"/>
                </a:cubicBezTo>
                <a:cubicBezTo>
                  <a:pt x="45733" y="32891"/>
                  <a:pt x="42631" y="34459"/>
                  <a:pt x="40863" y="34459"/>
                </a:cubicBezTo>
                <a:cubicBezTo>
                  <a:pt x="37293" y="34459"/>
                  <a:pt x="34358" y="31056"/>
                  <a:pt x="34358" y="26853"/>
                </a:cubicBezTo>
                <a:cubicBezTo>
                  <a:pt x="34358" y="22650"/>
                  <a:pt x="37293" y="19248"/>
                  <a:pt x="40863" y="19248"/>
                </a:cubicBezTo>
                <a:cubicBezTo>
                  <a:pt x="42631" y="19248"/>
                  <a:pt x="45733" y="20849"/>
                  <a:pt x="46100" y="21016"/>
                </a:cubicBezTo>
                <a:cubicBezTo>
                  <a:pt x="46353" y="21142"/>
                  <a:pt x="46673" y="21269"/>
                  <a:pt x="46992" y="21269"/>
                </a:cubicBezTo>
                <a:cubicBezTo>
                  <a:pt x="47177" y="21269"/>
                  <a:pt x="47362" y="21226"/>
                  <a:pt x="47534" y="21116"/>
                </a:cubicBezTo>
                <a:cubicBezTo>
                  <a:pt x="47934" y="20916"/>
                  <a:pt x="48201" y="20382"/>
                  <a:pt x="48268" y="19682"/>
                </a:cubicBezTo>
                <a:cubicBezTo>
                  <a:pt x="48268" y="19615"/>
                  <a:pt x="48301" y="19448"/>
                  <a:pt x="48301" y="19215"/>
                </a:cubicBezTo>
                <a:lnTo>
                  <a:pt x="48301" y="3570"/>
                </a:lnTo>
                <a:lnTo>
                  <a:pt x="48268" y="2603"/>
                </a:lnTo>
                <a:lnTo>
                  <a:pt x="48268" y="1"/>
                </a:lnTo>
                <a:lnTo>
                  <a:pt x="31156" y="1"/>
                </a:lnTo>
                <a:cubicBezTo>
                  <a:pt x="30689" y="34"/>
                  <a:pt x="29488" y="268"/>
                  <a:pt x="29488" y="1402"/>
                </a:cubicBezTo>
                <a:cubicBezTo>
                  <a:pt x="29488" y="1669"/>
                  <a:pt x="29588" y="2002"/>
                  <a:pt x="29755" y="2369"/>
                </a:cubicBezTo>
                <a:cubicBezTo>
                  <a:pt x="29921" y="2736"/>
                  <a:pt x="31389" y="6005"/>
                  <a:pt x="31389" y="7873"/>
                </a:cubicBezTo>
                <a:cubicBezTo>
                  <a:pt x="31389" y="11676"/>
                  <a:pt x="28187" y="14378"/>
                  <a:pt x="24217" y="14378"/>
                </a:cubicBezTo>
                <a:cubicBezTo>
                  <a:pt x="20248" y="14378"/>
                  <a:pt x="17046" y="11676"/>
                  <a:pt x="17046" y="7873"/>
                </a:cubicBezTo>
                <a:cubicBezTo>
                  <a:pt x="17046" y="6005"/>
                  <a:pt x="18547" y="2736"/>
                  <a:pt x="18713" y="2369"/>
                </a:cubicBezTo>
                <a:cubicBezTo>
                  <a:pt x="18880" y="2002"/>
                  <a:pt x="18947" y="1669"/>
                  <a:pt x="18947" y="1402"/>
                </a:cubicBezTo>
                <a:cubicBezTo>
                  <a:pt x="18947" y="334"/>
                  <a:pt x="17880" y="68"/>
                  <a:pt x="17346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0" name="Google Shape;2450;p55"/>
          <p:cNvSpPr txBox="1"/>
          <p:nvPr/>
        </p:nvSpPr>
        <p:spPr>
          <a:xfrm>
            <a:off x="-252525" y="2618100"/>
            <a:ext cx="30405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Get coordinates</a:t>
            </a:r>
            <a:endParaRPr b="1" sz="2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51" name="Google Shape;2451;p55"/>
          <p:cNvCxnSpPr>
            <a:stCxn id="2450" idx="3"/>
          </p:cNvCxnSpPr>
          <p:nvPr/>
        </p:nvCxnSpPr>
        <p:spPr>
          <a:xfrm>
            <a:off x="2787975" y="2874300"/>
            <a:ext cx="1154100" cy="36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52" name="Google Shape;2452;p55"/>
          <p:cNvSpPr txBox="1"/>
          <p:nvPr/>
        </p:nvSpPr>
        <p:spPr>
          <a:xfrm>
            <a:off x="52" y="3497125"/>
            <a:ext cx="27879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Load addresses cache</a:t>
            </a:r>
            <a:endParaRPr b="1" sz="2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53" name="Google Shape;2453;p55"/>
          <p:cNvSpPr txBox="1"/>
          <p:nvPr/>
        </p:nvSpPr>
        <p:spPr>
          <a:xfrm>
            <a:off x="5436175" y="4372250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Get address</a:t>
            </a:r>
            <a:endParaRPr b="1" sz="20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54" name="Google Shape;2454;p55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455" name="Google Shape;2455;p55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9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" name="Google Shape;2460;p56"/>
          <p:cNvSpPr txBox="1"/>
          <p:nvPr>
            <p:ph type="title"/>
          </p:nvPr>
        </p:nvSpPr>
        <p:spPr>
          <a:xfrm>
            <a:off x="457200" y="792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API de coordonnées GPS</a:t>
            </a:r>
            <a:endParaRPr sz="2400"/>
          </a:p>
        </p:txBody>
      </p:sp>
      <p:pic>
        <p:nvPicPr>
          <p:cNvPr id="2461" name="Google Shape;246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6892" y="1716911"/>
            <a:ext cx="5420332" cy="12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2" name="Google Shape;2462;p56"/>
          <p:cNvSpPr txBox="1"/>
          <p:nvPr/>
        </p:nvSpPr>
        <p:spPr>
          <a:xfrm>
            <a:off x="1043625" y="3817100"/>
            <a:ext cx="2540100" cy="1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Adresse au format standard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Ex:  2, rue de la Houssinière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      44322 Nantes Cedex 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3" name="Google Shape;2463;p56"/>
          <p:cNvSpPr txBox="1"/>
          <p:nvPr/>
        </p:nvSpPr>
        <p:spPr>
          <a:xfrm>
            <a:off x="5096100" y="3817100"/>
            <a:ext cx="3590700" cy="1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Coordonnées GPS 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Ex:  </a:t>
            </a:r>
            <a:r>
              <a:rPr b="1"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score</a:t>
            </a: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1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0.5118764335664335</a:t>
            </a: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x</a:t>
            </a: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1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355581.01</a:t>
            </a: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y</a:t>
            </a: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1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6692055.75</a:t>
            </a: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4" name="Google Shape;2464;p56"/>
          <p:cNvSpPr/>
          <p:nvPr/>
        </p:nvSpPr>
        <p:spPr>
          <a:xfrm>
            <a:off x="3654175" y="4018225"/>
            <a:ext cx="1214100" cy="437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5" name="Google Shape;2465;p56"/>
          <p:cNvSpPr/>
          <p:nvPr/>
        </p:nvSpPr>
        <p:spPr>
          <a:xfrm>
            <a:off x="592769" y="23778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6" name="Google Shape;2466;p56"/>
          <p:cNvSpPr/>
          <p:nvPr/>
        </p:nvSpPr>
        <p:spPr>
          <a:xfrm>
            <a:off x="1017583" y="255383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7" name="Google Shape;2467;p56"/>
          <p:cNvSpPr/>
          <p:nvPr/>
        </p:nvSpPr>
        <p:spPr>
          <a:xfrm>
            <a:off x="1815171" y="2382530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8" name="Google Shape;2468;p56"/>
          <p:cNvSpPr/>
          <p:nvPr/>
        </p:nvSpPr>
        <p:spPr>
          <a:xfrm>
            <a:off x="592769" y="1869885"/>
            <a:ext cx="575398" cy="667350"/>
          </a:xfrm>
          <a:custGeom>
            <a:rect b="b" l="l" r="r" t="t"/>
            <a:pathLst>
              <a:path extrusionOk="0" h="52372" w="48302">
                <a:moveTo>
                  <a:pt x="0" y="1"/>
                </a:moveTo>
                <a:lnTo>
                  <a:pt x="0" y="52372"/>
                </a:lnTo>
                <a:lnTo>
                  <a:pt x="17246" y="52372"/>
                </a:lnTo>
                <a:lnTo>
                  <a:pt x="17246" y="52338"/>
                </a:lnTo>
                <a:lnTo>
                  <a:pt x="17346" y="52338"/>
                </a:lnTo>
                <a:cubicBezTo>
                  <a:pt x="17846" y="52305"/>
                  <a:pt x="18980" y="52038"/>
                  <a:pt x="18980" y="50971"/>
                </a:cubicBezTo>
                <a:cubicBezTo>
                  <a:pt x="18980" y="50670"/>
                  <a:pt x="18880" y="50337"/>
                  <a:pt x="18713" y="50003"/>
                </a:cubicBezTo>
                <a:cubicBezTo>
                  <a:pt x="18547" y="49636"/>
                  <a:pt x="17079" y="46334"/>
                  <a:pt x="17079" y="44466"/>
                </a:cubicBezTo>
                <a:cubicBezTo>
                  <a:pt x="17079" y="40663"/>
                  <a:pt x="20281" y="37961"/>
                  <a:pt x="24251" y="37961"/>
                </a:cubicBezTo>
                <a:cubicBezTo>
                  <a:pt x="28220" y="37961"/>
                  <a:pt x="31423" y="40663"/>
                  <a:pt x="31423" y="44466"/>
                </a:cubicBezTo>
                <a:cubicBezTo>
                  <a:pt x="31423" y="46334"/>
                  <a:pt x="29921" y="49636"/>
                  <a:pt x="29755" y="50003"/>
                </a:cubicBezTo>
                <a:cubicBezTo>
                  <a:pt x="29588" y="50337"/>
                  <a:pt x="29521" y="50670"/>
                  <a:pt x="29521" y="50971"/>
                </a:cubicBezTo>
                <a:cubicBezTo>
                  <a:pt x="29521" y="52138"/>
                  <a:pt x="30855" y="52305"/>
                  <a:pt x="31256" y="52338"/>
                </a:cubicBezTo>
                <a:lnTo>
                  <a:pt x="31589" y="52372"/>
                </a:lnTo>
                <a:lnTo>
                  <a:pt x="48301" y="52372"/>
                </a:lnTo>
                <a:lnTo>
                  <a:pt x="48301" y="34659"/>
                </a:lnTo>
                <a:lnTo>
                  <a:pt x="48301" y="34259"/>
                </a:lnTo>
                <a:cubicBezTo>
                  <a:pt x="48301" y="34192"/>
                  <a:pt x="48301" y="34159"/>
                  <a:pt x="48301" y="34125"/>
                </a:cubicBezTo>
                <a:cubicBezTo>
                  <a:pt x="48235" y="33391"/>
                  <a:pt x="47968" y="32824"/>
                  <a:pt x="47567" y="32591"/>
                </a:cubicBezTo>
                <a:cubicBezTo>
                  <a:pt x="47392" y="32489"/>
                  <a:pt x="47198" y="32438"/>
                  <a:pt x="46987" y="32438"/>
                </a:cubicBezTo>
                <a:cubicBezTo>
                  <a:pt x="46717" y="32438"/>
                  <a:pt x="46419" y="32522"/>
                  <a:pt x="46100" y="32691"/>
                </a:cubicBezTo>
                <a:cubicBezTo>
                  <a:pt x="45733" y="32891"/>
                  <a:pt x="42631" y="34459"/>
                  <a:pt x="40863" y="34459"/>
                </a:cubicBezTo>
                <a:cubicBezTo>
                  <a:pt x="37293" y="34459"/>
                  <a:pt x="34358" y="31056"/>
                  <a:pt x="34358" y="26853"/>
                </a:cubicBezTo>
                <a:cubicBezTo>
                  <a:pt x="34358" y="22650"/>
                  <a:pt x="37293" y="19248"/>
                  <a:pt x="40863" y="19248"/>
                </a:cubicBezTo>
                <a:cubicBezTo>
                  <a:pt x="42631" y="19248"/>
                  <a:pt x="45733" y="20849"/>
                  <a:pt x="46100" y="21016"/>
                </a:cubicBezTo>
                <a:cubicBezTo>
                  <a:pt x="46353" y="21142"/>
                  <a:pt x="46673" y="21269"/>
                  <a:pt x="46992" y="21269"/>
                </a:cubicBezTo>
                <a:cubicBezTo>
                  <a:pt x="47177" y="21269"/>
                  <a:pt x="47362" y="21226"/>
                  <a:pt x="47534" y="21116"/>
                </a:cubicBezTo>
                <a:cubicBezTo>
                  <a:pt x="47934" y="20916"/>
                  <a:pt x="48201" y="20382"/>
                  <a:pt x="48268" y="19682"/>
                </a:cubicBezTo>
                <a:cubicBezTo>
                  <a:pt x="48268" y="19615"/>
                  <a:pt x="48301" y="19448"/>
                  <a:pt x="48301" y="19215"/>
                </a:cubicBezTo>
                <a:lnTo>
                  <a:pt x="48301" y="3570"/>
                </a:lnTo>
                <a:lnTo>
                  <a:pt x="48268" y="2603"/>
                </a:lnTo>
                <a:lnTo>
                  <a:pt x="48268" y="1"/>
                </a:lnTo>
                <a:lnTo>
                  <a:pt x="31156" y="1"/>
                </a:lnTo>
                <a:cubicBezTo>
                  <a:pt x="30689" y="34"/>
                  <a:pt x="29488" y="268"/>
                  <a:pt x="29488" y="1402"/>
                </a:cubicBezTo>
                <a:cubicBezTo>
                  <a:pt x="29488" y="1669"/>
                  <a:pt x="29588" y="2002"/>
                  <a:pt x="29755" y="2369"/>
                </a:cubicBezTo>
                <a:cubicBezTo>
                  <a:pt x="29921" y="2736"/>
                  <a:pt x="31389" y="6005"/>
                  <a:pt x="31389" y="7873"/>
                </a:cubicBezTo>
                <a:cubicBezTo>
                  <a:pt x="31389" y="11676"/>
                  <a:pt x="28187" y="14378"/>
                  <a:pt x="24217" y="14378"/>
                </a:cubicBezTo>
                <a:cubicBezTo>
                  <a:pt x="20248" y="14378"/>
                  <a:pt x="17046" y="11676"/>
                  <a:pt x="17046" y="7873"/>
                </a:cubicBezTo>
                <a:cubicBezTo>
                  <a:pt x="17046" y="6005"/>
                  <a:pt x="18547" y="2736"/>
                  <a:pt x="18713" y="2369"/>
                </a:cubicBezTo>
                <a:cubicBezTo>
                  <a:pt x="18880" y="2002"/>
                  <a:pt x="18947" y="1669"/>
                  <a:pt x="18947" y="1402"/>
                </a:cubicBezTo>
                <a:cubicBezTo>
                  <a:pt x="18947" y="334"/>
                  <a:pt x="17880" y="68"/>
                  <a:pt x="17346" y="1"/>
                </a:cubicBez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9" name="Google Shape;2469;p56"/>
          <p:cNvSpPr txBox="1"/>
          <p:nvPr/>
        </p:nvSpPr>
        <p:spPr>
          <a:xfrm>
            <a:off x="-126012" y="1340863"/>
            <a:ext cx="30405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Get coordinates</a:t>
            </a:r>
            <a:endParaRPr b="1" sz="2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70" name="Google Shape;2470;p56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471" name="Google Shape;2471;p56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5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57"/>
          <p:cNvSpPr/>
          <p:nvPr/>
        </p:nvSpPr>
        <p:spPr>
          <a:xfrm>
            <a:off x="1398146" y="3205143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7" name="Google Shape;2477;p57"/>
          <p:cNvSpPr txBox="1"/>
          <p:nvPr>
            <p:ph type="title"/>
          </p:nvPr>
        </p:nvSpPr>
        <p:spPr>
          <a:xfrm>
            <a:off x="457200" y="792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Prototype</a:t>
            </a:r>
            <a:endParaRPr sz="2400"/>
          </a:p>
        </p:txBody>
      </p:sp>
      <p:pic>
        <p:nvPicPr>
          <p:cNvPr id="2478" name="Google Shape;247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075" y="1646100"/>
            <a:ext cx="6986827" cy="3497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9" name="Google Shape;2479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1550" y="1050625"/>
            <a:ext cx="1014150" cy="101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80" name="Google Shape;2480;p57"/>
          <p:cNvSpPr/>
          <p:nvPr/>
        </p:nvSpPr>
        <p:spPr>
          <a:xfrm>
            <a:off x="170994" y="320280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1" name="Google Shape;2481;p57"/>
          <p:cNvSpPr/>
          <p:nvPr/>
        </p:nvSpPr>
        <p:spPr>
          <a:xfrm>
            <a:off x="595808" y="337878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2" name="Google Shape;2482;p57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483" name="Google Shape;2483;p57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  <p:sp>
        <p:nvSpPr>
          <p:cNvPr id="2484" name="Google Shape;2484;p57"/>
          <p:cNvSpPr/>
          <p:nvPr/>
        </p:nvSpPr>
        <p:spPr>
          <a:xfrm>
            <a:off x="171007" y="2675997"/>
            <a:ext cx="575398" cy="667350"/>
          </a:xfrm>
          <a:custGeom>
            <a:rect b="b" l="l" r="r" t="t"/>
            <a:pathLst>
              <a:path extrusionOk="0" h="52372" w="48302">
                <a:moveTo>
                  <a:pt x="0" y="1"/>
                </a:moveTo>
                <a:lnTo>
                  <a:pt x="0" y="52372"/>
                </a:lnTo>
                <a:lnTo>
                  <a:pt x="17246" y="52372"/>
                </a:lnTo>
                <a:lnTo>
                  <a:pt x="17246" y="52338"/>
                </a:lnTo>
                <a:lnTo>
                  <a:pt x="17346" y="52338"/>
                </a:lnTo>
                <a:cubicBezTo>
                  <a:pt x="17846" y="52305"/>
                  <a:pt x="18980" y="52038"/>
                  <a:pt x="18980" y="50971"/>
                </a:cubicBezTo>
                <a:cubicBezTo>
                  <a:pt x="18980" y="50670"/>
                  <a:pt x="18880" y="50337"/>
                  <a:pt x="18713" y="50003"/>
                </a:cubicBezTo>
                <a:cubicBezTo>
                  <a:pt x="18547" y="49636"/>
                  <a:pt x="17079" y="46334"/>
                  <a:pt x="17079" y="44466"/>
                </a:cubicBezTo>
                <a:cubicBezTo>
                  <a:pt x="17079" y="40663"/>
                  <a:pt x="20281" y="37961"/>
                  <a:pt x="24251" y="37961"/>
                </a:cubicBezTo>
                <a:cubicBezTo>
                  <a:pt x="28220" y="37961"/>
                  <a:pt x="31423" y="40663"/>
                  <a:pt x="31423" y="44466"/>
                </a:cubicBezTo>
                <a:cubicBezTo>
                  <a:pt x="31423" y="46334"/>
                  <a:pt x="29921" y="49636"/>
                  <a:pt x="29755" y="50003"/>
                </a:cubicBezTo>
                <a:cubicBezTo>
                  <a:pt x="29588" y="50337"/>
                  <a:pt x="29521" y="50670"/>
                  <a:pt x="29521" y="50971"/>
                </a:cubicBezTo>
                <a:cubicBezTo>
                  <a:pt x="29521" y="52138"/>
                  <a:pt x="30855" y="52305"/>
                  <a:pt x="31256" y="52338"/>
                </a:cubicBezTo>
                <a:lnTo>
                  <a:pt x="31589" y="52372"/>
                </a:lnTo>
                <a:lnTo>
                  <a:pt x="48301" y="52372"/>
                </a:lnTo>
                <a:lnTo>
                  <a:pt x="48301" y="34659"/>
                </a:lnTo>
                <a:lnTo>
                  <a:pt x="48301" y="34259"/>
                </a:lnTo>
                <a:cubicBezTo>
                  <a:pt x="48301" y="34192"/>
                  <a:pt x="48301" y="34159"/>
                  <a:pt x="48301" y="34125"/>
                </a:cubicBezTo>
                <a:cubicBezTo>
                  <a:pt x="48235" y="33391"/>
                  <a:pt x="47968" y="32824"/>
                  <a:pt x="47567" y="32591"/>
                </a:cubicBezTo>
                <a:cubicBezTo>
                  <a:pt x="47392" y="32489"/>
                  <a:pt x="47198" y="32438"/>
                  <a:pt x="46987" y="32438"/>
                </a:cubicBezTo>
                <a:cubicBezTo>
                  <a:pt x="46717" y="32438"/>
                  <a:pt x="46419" y="32522"/>
                  <a:pt x="46100" y="32691"/>
                </a:cubicBezTo>
                <a:cubicBezTo>
                  <a:pt x="45733" y="32891"/>
                  <a:pt x="42631" y="34459"/>
                  <a:pt x="40863" y="34459"/>
                </a:cubicBezTo>
                <a:cubicBezTo>
                  <a:pt x="37293" y="34459"/>
                  <a:pt x="34358" y="31056"/>
                  <a:pt x="34358" y="26853"/>
                </a:cubicBezTo>
                <a:cubicBezTo>
                  <a:pt x="34358" y="22650"/>
                  <a:pt x="37293" y="19248"/>
                  <a:pt x="40863" y="19248"/>
                </a:cubicBezTo>
                <a:cubicBezTo>
                  <a:pt x="42631" y="19248"/>
                  <a:pt x="45733" y="20849"/>
                  <a:pt x="46100" y="21016"/>
                </a:cubicBezTo>
                <a:cubicBezTo>
                  <a:pt x="46353" y="21142"/>
                  <a:pt x="46673" y="21269"/>
                  <a:pt x="46992" y="21269"/>
                </a:cubicBezTo>
                <a:cubicBezTo>
                  <a:pt x="47177" y="21269"/>
                  <a:pt x="47362" y="21226"/>
                  <a:pt x="47534" y="21116"/>
                </a:cubicBezTo>
                <a:cubicBezTo>
                  <a:pt x="47934" y="20916"/>
                  <a:pt x="48201" y="20382"/>
                  <a:pt x="48268" y="19682"/>
                </a:cubicBezTo>
                <a:cubicBezTo>
                  <a:pt x="48268" y="19615"/>
                  <a:pt x="48301" y="19448"/>
                  <a:pt x="48301" y="19215"/>
                </a:cubicBezTo>
                <a:lnTo>
                  <a:pt x="48301" y="3570"/>
                </a:lnTo>
                <a:lnTo>
                  <a:pt x="48268" y="2603"/>
                </a:lnTo>
                <a:lnTo>
                  <a:pt x="48268" y="1"/>
                </a:lnTo>
                <a:lnTo>
                  <a:pt x="31156" y="1"/>
                </a:lnTo>
                <a:cubicBezTo>
                  <a:pt x="30689" y="34"/>
                  <a:pt x="29488" y="268"/>
                  <a:pt x="29488" y="1402"/>
                </a:cubicBezTo>
                <a:cubicBezTo>
                  <a:pt x="29488" y="1669"/>
                  <a:pt x="29588" y="2002"/>
                  <a:pt x="29755" y="2369"/>
                </a:cubicBezTo>
                <a:cubicBezTo>
                  <a:pt x="29921" y="2736"/>
                  <a:pt x="31389" y="6005"/>
                  <a:pt x="31389" y="7873"/>
                </a:cubicBezTo>
                <a:cubicBezTo>
                  <a:pt x="31389" y="11676"/>
                  <a:pt x="28187" y="14378"/>
                  <a:pt x="24217" y="14378"/>
                </a:cubicBezTo>
                <a:cubicBezTo>
                  <a:pt x="20248" y="14378"/>
                  <a:pt x="17046" y="11676"/>
                  <a:pt x="17046" y="7873"/>
                </a:cubicBezTo>
                <a:cubicBezTo>
                  <a:pt x="17046" y="6005"/>
                  <a:pt x="18547" y="2736"/>
                  <a:pt x="18713" y="2369"/>
                </a:cubicBezTo>
                <a:cubicBezTo>
                  <a:pt x="18880" y="2002"/>
                  <a:pt x="18947" y="1669"/>
                  <a:pt x="18947" y="1402"/>
                </a:cubicBezTo>
                <a:cubicBezTo>
                  <a:pt x="18947" y="334"/>
                  <a:pt x="17880" y="68"/>
                  <a:pt x="17346" y="1"/>
                </a:cubicBezTo>
                <a:close/>
              </a:path>
            </a:pathLst>
          </a:custGeom>
          <a:solidFill>
            <a:schemeClr val="accent1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5" name="Google Shape;2485;p57"/>
          <p:cNvSpPr txBox="1"/>
          <p:nvPr/>
        </p:nvSpPr>
        <p:spPr>
          <a:xfrm>
            <a:off x="-698025" y="1867888"/>
            <a:ext cx="30405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Get coordinates</a:t>
            </a:r>
            <a:endParaRPr b="1" sz="2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86" name="Google Shape;2486;p57"/>
          <p:cNvCxnSpPr/>
          <p:nvPr/>
        </p:nvCxnSpPr>
        <p:spPr>
          <a:xfrm rot="5400000">
            <a:off x="256425" y="2449288"/>
            <a:ext cx="711000" cy="268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0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" name="Google Shape;2491;p58"/>
          <p:cNvSpPr/>
          <p:nvPr/>
        </p:nvSpPr>
        <p:spPr>
          <a:xfrm>
            <a:off x="3640769" y="34446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92" name="Google Shape;2492;p58"/>
          <p:cNvCxnSpPr>
            <a:stCxn id="2493" idx="3"/>
          </p:cNvCxnSpPr>
          <p:nvPr/>
        </p:nvCxnSpPr>
        <p:spPr>
          <a:xfrm>
            <a:off x="2787952" y="3753325"/>
            <a:ext cx="1170600" cy="19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94" name="Google Shape;2494;p58"/>
          <p:cNvSpPr txBox="1"/>
          <p:nvPr>
            <p:ph type="title"/>
          </p:nvPr>
        </p:nvSpPr>
        <p:spPr>
          <a:xfrm>
            <a:off x="457725" y="798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en" sz="1600">
                <a:solidFill>
                  <a:schemeClr val="dk1"/>
                </a:solidFill>
              </a:rPr>
              <a:t>Plusieurs fonctions</a:t>
            </a:r>
            <a:endParaRPr/>
          </a:p>
        </p:txBody>
      </p:sp>
      <p:sp>
        <p:nvSpPr>
          <p:cNvPr id="2495" name="Google Shape;2495;p58"/>
          <p:cNvSpPr/>
          <p:nvPr/>
        </p:nvSpPr>
        <p:spPr>
          <a:xfrm>
            <a:off x="4065583" y="362063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6" name="Google Shape;2496;p58"/>
          <p:cNvSpPr txBox="1"/>
          <p:nvPr/>
        </p:nvSpPr>
        <p:spPr>
          <a:xfrm>
            <a:off x="1955778" y="4475875"/>
            <a:ext cx="1513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67C52"/>
                </a:solidFill>
                <a:latin typeface="Fira Sans"/>
                <a:ea typeface="Fira Sans"/>
                <a:cs typeface="Fira Sans"/>
                <a:sym typeface="Fira Sans"/>
              </a:rPr>
              <a:t>Load CSV</a:t>
            </a:r>
            <a:endParaRPr b="1" sz="2000">
              <a:solidFill>
                <a:srgbClr val="A67C5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97" name="Google Shape;2497;p58"/>
          <p:cNvCxnSpPr>
            <a:stCxn id="2496" idx="3"/>
          </p:cNvCxnSpPr>
          <p:nvPr/>
        </p:nvCxnSpPr>
        <p:spPr>
          <a:xfrm flipH="1" rot="10800000">
            <a:off x="3468978" y="3973975"/>
            <a:ext cx="1089600" cy="75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98" name="Google Shape;2498;p58"/>
          <p:cNvSpPr/>
          <p:nvPr/>
        </p:nvSpPr>
        <p:spPr>
          <a:xfrm>
            <a:off x="4863171" y="3449330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99" name="Google Shape;2499;p58"/>
          <p:cNvCxnSpPr>
            <a:stCxn id="2500" idx="1"/>
          </p:cNvCxnSpPr>
          <p:nvPr/>
        </p:nvCxnSpPr>
        <p:spPr>
          <a:xfrm flipH="1" rot="5400000">
            <a:off x="4956025" y="4148300"/>
            <a:ext cx="720900" cy="23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01" name="Google Shape;2501;p58"/>
          <p:cNvSpPr/>
          <p:nvPr/>
        </p:nvSpPr>
        <p:spPr>
          <a:xfrm>
            <a:off x="3640769" y="2936685"/>
            <a:ext cx="575398" cy="667350"/>
          </a:xfrm>
          <a:custGeom>
            <a:rect b="b" l="l" r="r" t="t"/>
            <a:pathLst>
              <a:path extrusionOk="0" h="52372" w="48302">
                <a:moveTo>
                  <a:pt x="0" y="1"/>
                </a:moveTo>
                <a:lnTo>
                  <a:pt x="0" y="52372"/>
                </a:lnTo>
                <a:lnTo>
                  <a:pt x="17246" y="52372"/>
                </a:lnTo>
                <a:lnTo>
                  <a:pt x="17246" y="52338"/>
                </a:lnTo>
                <a:lnTo>
                  <a:pt x="17346" y="52338"/>
                </a:lnTo>
                <a:cubicBezTo>
                  <a:pt x="17846" y="52305"/>
                  <a:pt x="18980" y="52038"/>
                  <a:pt x="18980" y="50971"/>
                </a:cubicBezTo>
                <a:cubicBezTo>
                  <a:pt x="18980" y="50670"/>
                  <a:pt x="18880" y="50337"/>
                  <a:pt x="18713" y="50003"/>
                </a:cubicBezTo>
                <a:cubicBezTo>
                  <a:pt x="18547" y="49636"/>
                  <a:pt x="17079" y="46334"/>
                  <a:pt x="17079" y="44466"/>
                </a:cubicBezTo>
                <a:cubicBezTo>
                  <a:pt x="17079" y="40663"/>
                  <a:pt x="20281" y="37961"/>
                  <a:pt x="24251" y="37961"/>
                </a:cubicBezTo>
                <a:cubicBezTo>
                  <a:pt x="28220" y="37961"/>
                  <a:pt x="31423" y="40663"/>
                  <a:pt x="31423" y="44466"/>
                </a:cubicBezTo>
                <a:cubicBezTo>
                  <a:pt x="31423" y="46334"/>
                  <a:pt x="29921" y="49636"/>
                  <a:pt x="29755" y="50003"/>
                </a:cubicBezTo>
                <a:cubicBezTo>
                  <a:pt x="29588" y="50337"/>
                  <a:pt x="29521" y="50670"/>
                  <a:pt x="29521" y="50971"/>
                </a:cubicBezTo>
                <a:cubicBezTo>
                  <a:pt x="29521" y="52138"/>
                  <a:pt x="30855" y="52305"/>
                  <a:pt x="31256" y="52338"/>
                </a:cubicBezTo>
                <a:lnTo>
                  <a:pt x="31589" y="52372"/>
                </a:lnTo>
                <a:lnTo>
                  <a:pt x="48301" y="52372"/>
                </a:lnTo>
                <a:lnTo>
                  <a:pt x="48301" y="34659"/>
                </a:lnTo>
                <a:lnTo>
                  <a:pt x="48301" y="34259"/>
                </a:lnTo>
                <a:cubicBezTo>
                  <a:pt x="48301" y="34192"/>
                  <a:pt x="48301" y="34159"/>
                  <a:pt x="48301" y="34125"/>
                </a:cubicBezTo>
                <a:cubicBezTo>
                  <a:pt x="48235" y="33391"/>
                  <a:pt x="47968" y="32824"/>
                  <a:pt x="47567" y="32591"/>
                </a:cubicBezTo>
                <a:cubicBezTo>
                  <a:pt x="47392" y="32489"/>
                  <a:pt x="47198" y="32438"/>
                  <a:pt x="46987" y="32438"/>
                </a:cubicBezTo>
                <a:cubicBezTo>
                  <a:pt x="46717" y="32438"/>
                  <a:pt x="46419" y="32522"/>
                  <a:pt x="46100" y="32691"/>
                </a:cubicBezTo>
                <a:cubicBezTo>
                  <a:pt x="45733" y="32891"/>
                  <a:pt x="42631" y="34459"/>
                  <a:pt x="40863" y="34459"/>
                </a:cubicBezTo>
                <a:cubicBezTo>
                  <a:pt x="37293" y="34459"/>
                  <a:pt x="34358" y="31056"/>
                  <a:pt x="34358" y="26853"/>
                </a:cubicBezTo>
                <a:cubicBezTo>
                  <a:pt x="34358" y="22650"/>
                  <a:pt x="37293" y="19248"/>
                  <a:pt x="40863" y="19248"/>
                </a:cubicBezTo>
                <a:cubicBezTo>
                  <a:pt x="42631" y="19248"/>
                  <a:pt x="45733" y="20849"/>
                  <a:pt x="46100" y="21016"/>
                </a:cubicBezTo>
                <a:cubicBezTo>
                  <a:pt x="46353" y="21142"/>
                  <a:pt x="46673" y="21269"/>
                  <a:pt x="46992" y="21269"/>
                </a:cubicBezTo>
                <a:cubicBezTo>
                  <a:pt x="47177" y="21269"/>
                  <a:pt x="47362" y="21226"/>
                  <a:pt x="47534" y="21116"/>
                </a:cubicBezTo>
                <a:cubicBezTo>
                  <a:pt x="47934" y="20916"/>
                  <a:pt x="48201" y="20382"/>
                  <a:pt x="48268" y="19682"/>
                </a:cubicBezTo>
                <a:cubicBezTo>
                  <a:pt x="48268" y="19615"/>
                  <a:pt x="48301" y="19448"/>
                  <a:pt x="48301" y="19215"/>
                </a:cubicBezTo>
                <a:lnTo>
                  <a:pt x="48301" y="3570"/>
                </a:lnTo>
                <a:lnTo>
                  <a:pt x="48268" y="2603"/>
                </a:lnTo>
                <a:lnTo>
                  <a:pt x="48268" y="1"/>
                </a:lnTo>
                <a:lnTo>
                  <a:pt x="31156" y="1"/>
                </a:lnTo>
                <a:cubicBezTo>
                  <a:pt x="30689" y="34"/>
                  <a:pt x="29488" y="268"/>
                  <a:pt x="29488" y="1402"/>
                </a:cubicBezTo>
                <a:cubicBezTo>
                  <a:pt x="29488" y="1669"/>
                  <a:pt x="29588" y="2002"/>
                  <a:pt x="29755" y="2369"/>
                </a:cubicBezTo>
                <a:cubicBezTo>
                  <a:pt x="29921" y="2736"/>
                  <a:pt x="31389" y="6005"/>
                  <a:pt x="31389" y="7873"/>
                </a:cubicBezTo>
                <a:cubicBezTo>
                  <a:pt x="31389" y="11676"/>
                  <a:pt x="28187" y="14378"/>
                  <a:pt x="24217" y="14378"/>
                </a:cubicBezTo>
                <a:cubicBezTo>
                  <a:pt x="20248" y="14378"/>
                  <a:pt x="17046" y="11676"/>
                  <a:pt x="17046" y="7873"/>
                </a:cubicBezTo>
                <a:cubicBezTo>
                  <a:pt x="17046" y="6005"/>
                  <a:pt x="18547" y="2736"/>
                  <a:pt x="18713" y="2369"/>
                </a:cubicBezTo>
                <a:cubicBezTo>
                  <a:pt x="18880" y="2002"/>
                  <a:pt x="18947" y="1669"/>
                  <a:pt x="18947" y="1402"/>
                </a:cubicBezTo>
                <a:cubicBezTo>
                  <a:pt x="18947" y="334"/>
                  <a:pt x="17880" y="68"/>
                  <a:pt x="17346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2" name="Google Shape;2502;p58"/>
          <p:cNvSpPr txBox="1"/>
          <p:nvPr/>
        </p:nvSpPr>
        <p:spPr>
          <a:xfrm>
            <a:off x="-252525" y="2618100"/>
            <a:ext cx="30405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Get coordinates</a:t>
            </a:r>
            <a:endParaRPr b="1" sz="2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03" name="Google Shape;2503;p58"/>
          <p:cNvCxnSpPr>
            <a:stCxn id="2502" idx="3"/>
          </p:cNvCxnSpPr>
          <p:nvPr/>
        </p:nvCxnSpPr>
        <p:spPr>
          <a:xfrm>
            <a:off x="2787975" y="2874300"/>
            <a:ext cx="1154100" cy="36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04" name="Google Shape;2504;p58"/>
          <p:cNvSpPr/>
          <p:nvPr/>
        </p:nvSpPr>
        <p:spPr>
          <a:xfrm>
            <a:off x="4071143" y="2760351"/>
            <a:ext cx="940587" cy="1026944"/>
          </a:xfrm>
          <a:custGeom>
            <a:rect b="b" l="l" r="r" t="t"/>
            <a:pathLst>
              <a:path extrusionOk="0" h="80592" w="78958">
                <a:moveTo>
                  <a:pt x="40130" y="1"/>
                </a:moveTo>
                <a:cubicBezTo>
                  <a:pt x="36694" y="1"/>
                  <a:pt x="34259" y="2502"/>
                  <a:pt x="34259" y="5571"/>
                </a:cubicBezTo>
                <a:cubicBezTo>
                  <a:pt x="34259" y="7172"/>
                  <a:pt x="35826" y="10375"/>
                  <a:pt x="35826" y="10375"/>
                </a:cubicBezTo>
                <a:cubicBezTo>
                  <a:pt x="36760" y="12243"/>
                  <a:pt x="35326" y="13777"/>
                  <a:pt x="33191" y="13911"/>
                </a:cubicBezTo>
                <a:cubicBezTo>
                  <a:pt x="33291" y="13911"/>
                  <a:pt x="33358" y="13911"/>
                  <a:pt x="33391" y="13944"/>
                </a:cubicBezTo>
                <a:cubicBezTo>
                  <a:pt x="33325" y="13911"/>
                  <a:pt x="33125" y="13911"/>
                  <a:pt x="32891" y="13911"/>
                </a:cubicBezTo>
                <a:lnTo>
                  <a:pt x="13911" y="13911"/>
                </a:lnTo>
                <a:cubicBezTo>
                  <a:pt x="13911" y="13911"/>
                  <a:pt x="13944" y="18314"/>
                  <a:pt x="13944" y="18581"/>
                </a:cubicBezTo>
                <a:lnTo>
                  <a:pt x="13944" y="25952"/>
                </a:lnTo>
                <a:lnTo>
                  <a:pt x="13944" y="33625"/>
                </a:lnTo>
                <a:lnTo>
                  <a:pt x="13944" y="33992"/>
                </a:lnTo>
                <a:cubicBezTo>
                  <a:pt x="13839" y="35671"/>
                  <a:pt x="12867" y="36917"/>
                  <a:pt x="11547" y="36917"/>
                </a:cubicBezTo>
                <a:cubicBezTo>
                  <a:pt x="11190" y="36917"/>
                  <a:pt x="10807" y="36826"/>
                  <a:pt x="10408" y="36627"/>
                </a:cubicBezTo>
                <a:cubicBezTo>
                  <a:pt x="10408" y="36627"/>
                  <a:pt x="7206" y="34692"/>
                  <a:pt x="5605" y="34692"/>
                </a:cubicBezTo>
                <a:cubicBezTo>
                  <a:pt x="2503" y="34692"/>
                  <a:pt x="1" y="37494"/>
                  <a:pt x="1" y="40930"/>
                </a:cubicBezTo>
                <a:cubicBezTo>
                  <a:pt x="1" y="44399"/>
                  <a:pt x="2503" y="47201"/>
                  <a:pt x="5605" y="47201"/>
                </a:cubicBezTo>
                <a:cubicBezTo>
                  <a:pt x="7206" y="47201"/>
                  <a:pt x="10408" y="45233"/>
                  <a:pt x="10408" y="45233"/>
                </a:cubicBezTo>
                <a:cubicBezTo>
                  <a:pt x="10794" y="45043"/>
                  <a:pt x="11169" y="44956"/>
                  <a:pt x="11520" y="44956"/>
                </a:cubicBezTo>
                <a:cubicBezTo>
                  <a:pt x="12839" y="44956"/>
                  <a:pt x="13839" y="46190"/>
                  <a:pt x="13944" y="47902"/>
                </a:cubicBezTo>
                <a:cubicBezTo>
                  <a:pt x="13944" y="47976"/>
                  <a:pt x="13944" y="48066"/>
                  <a:pt x="13944" y="48168"/>
                </a:cubicBezTo>
                <a:lnTo>
                  <a:pt x="13944" y="62745"/>
                </a:lnTo>
                <a:cubicBezTo>
                  <a:pt x="13944" y="63880"/>
                  <a:pt x="13911" y="65881"/>
                  <a:pt x="13911" y="65881"/>
                </a:cubicBezTo>
                <a:lnTo>
                  <a:pt x="32891" y="65881"/>
                </a:lnTo>
                <a:cubicBezTo>
                  <a:pt x="33062" y="65881"/>
                  <a:pt x="33191" y="65867"/>
                  <a:pt x="33280" y="65858"/>
                </a:cubicBezTo>
                <a:lnTo>
                  <a:pt x="33280" y="65858"/>
                </a:lnTo>
                <a:cubicBezTo>
                  <a:pt x="33254" y="65863"/>
                  <a:pt x="33225" y="65870"/>
                  <a:pt x="33191" y="65881"/>
                </a:cubicBezTo>
                <a:cubicBezTo>
                  <a:pt x="35359" y="66014"/>
                  <a:pt x="36760" y="67549"/>
                  <a:pt x="35860" y="69417"/>
                </a:cubicBezTo>
                <a:cubicBezTo>
                  <a:pt x="35860" y="69417"/>
                  <a:pt x="33892" y="72986"/>
                  <a:pt x="33892" y="74587"/>
                </a:cubicBezTo>
                <a:cubicBezTo>
                  <a:pt x="33892" y="77690"/>
                  <a:pt x="36694" y="80592"/>
                  <a:pt x="40130" y="80592"/>
                </a:cubicBezTo>
                <a:cubicBezTo>
                  <a:pt x="43599" y="80592"/>
                  <a:pt x="46401" y="77690"/>
                  <a:pt x="46401" y="74587"/>
                </a:cubicBezTo>
                <a:cubicBezTo>
                  <a:pt x="46401" y="72986"/>
                  <a:pt x="44433" y="69417"/>
                  <a:pt x="44433" y="69417"/>
                </a:cubicBezTo>
                <a:cubicBezTo>
                  <a:pt x="43532" y="67549"/>
                  <a:pt x="44933" y="66014"/>
                  <a:pt x="47101" y="65881"/>
                </a:cubicBezTo>
                <a:lnTo>
                  <a:pt x="47435" y="65848"/>
                </a:lnTo>
                <a:lnTo>
                  <a:pt x="65047" y="65848"/>
                </a:lnTo>
                <a:lnTo>
                  <a:pt x="65047" y="54606"/>
                </a:lnTo>
                <a:lnTo>
                  <a:pt x="65047" y="48235"/>
                </a:lnTo>
                <a:lnTo>
                  <a:pt x="65047" y="47902"/>
                </a:lnTo>
                <a:cubicBezTo>
                  <a:pt x="65147" y="46277"/>
                  <a:pt x="66034" y="45289"/>
                  <a:pt x="67259" y="45289"/>
                </a:cubicBezTo>
                <a:cubicBezTo>
                  <a:pt x="67668" y="45289"/>
                  <a:pt x="68115" y="45399"/>
                  <a:pt x="68583" y="45633"/>
                </a:cubicBezTo>
                <a:cubicBezTo>
                  <a:pt x="68583" y="45633"/>
                  <a:pt x="71752" y="47201"/>
                  <a:pt x="73387" y="47201"/>
                </a:cubicBezTo>
                <a:cubicBezTo>
                  <a:pt x="76455" y="47201"/>
                  <a:pt x="78957" y="44399"/>
                  <a:pt x="78957" y="40930"/>
                </a:cubicBezTo>
                <a:cubicBezTo>
                  <a:pt x="78957" y="37494"/>
                  <a:pt x="76455" y="34692"/>
                  <a:pt x="73387" y="34692"/>
                </a:cubicBezTo>
                <a:cubicBezTo>
                  <a:pt x="71752" y="34692"/>
                  <a:pt x="68583" y="36627"/>
                  <a:pt x="68583" y="36627"/>
                </a:cubicBezTo>
                <a:cubicBezTo>
                  <a:pt x="68180" y="36828"/>
                  <a:pt x="67793" y="36921"/>
                  <a:pt x="67432" y="36921"/>
                </a:cubicBezTo>
                <a:cubicBezTo>
                  <a:pt x="66119" y="36921"/>
                  <a:pt x="65152" y="35692"/>
                  <a:pt x="65047" y="33992"/>
                </a:cubicBezTo>
                <a:cubicBezTo>
                  <a:pt x="65047" y="34038"/>
                  <a:pt x="65040" y="34077"/>
                  <a:pt x="65033" y="34109"/>
                </a:cubicBezTo>
                <a:lnTo>
                  <a:pt x="65033" y="34109"/>
                </a:lnTo>
                <a:cubicBezTo>
                  <a:pt x="65047" y="34008"/>
                  <a:pt x="65047" y="33869"/>
                  <a:pt x="65047" y="33691"/>
                </a:cubicBezTo>
                <a:lnTo>
                  <a:pt x="65047" y="18047"/>
                </a:lnTo>
                <a:lnTo>
                  <a:pt x="65014" y="18047"/>
                </a:lnTo>
                <a:lnTo>
                  <a:pt x="65014" y="13911"/>
                </a:lnTo>
                <a:lnTo>
                  <a:pt x="47068" y="13911"/>
                </a:lnTo>
                <a:cubicBezTo>
                  <a:pt x="44933" y="13777"/>
                  <a:pt x="43499" y="12243"/>
                  <a:pt x="44433" y="10375"/>
                </a:cubicBezTo>
                <a:cubicBezTo>
                  <a:pt x="44433" y="10375"/>
                  <a:pt x="46000" y="7172"/>
                  <a:pt x="46000" y="5571"/>
                </a:cubicBezTo>
                <a:cubicBezTo>
                  <a:pt x="46000" y="2502"/>
                  <a:pt x="43599" y="1"/>
                  <a:pt x="40130" y="1"/>
                </a:cubicBezTo>
                <a:close/>
              </a:path>
            </a:pathLst>
          </a:custGeom>
          <a:solidFill>
            <a:srgbClr val="C69C6D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5" name="Google Shape;2505;p58"/>
          <p:cNvSpPr txBox="1"/>
          <p:nvPr/>
        </p:nvSpPr>
        <p:spPr>
          <a:xfrm>
            <a:off x="6680500" y="3692300"/>
            <a:ext cx="2136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Save points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(and cache)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06" name="Google Shape;2506;p58"/>
          <p:cNvCxnSpPr>
            <a:stCxn id="2505" idx="1"/>
          </p:cNvCxnSpPr>
          <p:nvPr/>
        </p:nvCxnSpPr>
        <p:spPr>
          <a:xfrm rot="10800000">
            <a:off x="4596100" y="3344900"/>
            <a:ext cx="2084400" cy="603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07" name="Google Shape;2507;p58"/>
          <p:cNvSpPr txBox="1"/>
          <p:nvPr/>
        </p:nvSpPr>
        <p:spPr>
          <a:xfrm>
            <a:off x="52" y="3497125"/>
            <a:ext cx="27879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Load addresses cache</a:t>
            </a:r>
            <a:endParaRPr b="1" sz="2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08" name="Google Shape;2508;p58"/>
          <p:cNvSpPr txBox="1"/>
          <p:nvPr/>
        </p:nvSpPr>
        <p:spPr>
          <a:xfrm>
            <a:off x="5436175" y="4372250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Get address</a:t>
            </a:r>
            <a:endParaRPr b="1" sz="20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09" name="Google Shape;2509;p5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510" name="Google Shape;2510;p58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4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5" name="Google Shape;2515;p59"/>
          <p:cNvSpPr/>
          <p:nvPr/>
        </p:nvSpPr>
        <p:spPr>
          <a:xfrm>
            <a:off x="3640769" y="34446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16" name="Google Shape;2516;p59"/>
          <p:cNvCxnSpPr>
            <a:stCxn id="2517" idx="3"/>
          </p:cNvCxnSpPr>
          <p:nvPr/>
        </p:nvCxnSpPr>
        <p:spPr>
          <a:xfrm>
            <a:off x="2787952" y="3753325"/>
            <a:ext cx="1170600" cy="19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18" name="Google Shape;2518;p59"/>
          <p:cNvSpPr txBox="1"/>
          <p:nvPr>
            <p:ph type="title"/>
          </p:nvPr>
        </p:nvSpPr>
        <p:spPr>
          <a:xfrm>
            <a:off x="457725" y="798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en" sz="1600">
                <a:solidFill>
                  <a:schemeClr val="dk1"/>
                </a:solidFill>
              </a:rPr>
              <a:t>Plusieurs fonctions</a:t>
            </a:r>
            <a:endParaRPr/>
          </a:p>
        </p:txBody>
      </p:sp>
      <p:sp>
        <p:nvSpPr>
          <p:cNvPr id="2519" name="Google Shape;2519;p59"/>
          <p:cNvSpPr/>
          <p:nvPr/>
        </p:nvSpPr>
        <p:spPr>
          <a:xfrm>
            <a:off x="4065583" y="362063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0" name="Google Shape;2520;p59"/>
          <p:cNvSpPr txBox="1"/>
          <p:nvPr/>
        </p:nvSpPr>
        <p:spPr>
          <a:xfrm>
            <a:off x="1955778" y="4475875"/>
            <a:ext cx="1513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67C52"/>
                </a:solidFill>
                <a:latin typeface="Fira Sans"/>
                <a:ea typeface="Fira Sans"/>
                <a:cs typeface="Fira Sans"/>
                <a:sym typeface="Fira Sans"/>
              </a:rPr>
              <a:t>Load CSV</a:t>
            </a:r>
            <a:endParaRPr b="1" sz="2000">
              <a:solidFill>
                <a:srgbClr val="A67C5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21" name="Google Shape;2521;p59"/>
          <p:cNvCxnSpPr>
            <a:stCxn id="2520" idx="3"/>
          </p:cNvCxnSpPr>
          <p:nvPr/>
        </p:nvCxnSpPr>
        <p:spPr>
          <a:xfrm flipH="1" rot="10800000">
            <a:off x="3468978" y="3973975"/>
            <a:ext cx="1089600" cy="75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22" name="Google Shape;2522;p59"/>
          <p:cNvSpPr/>
          <p:nvPr/>
        </p:nvSpPr>
        <p:spPr>
          <a:xfrm>
            <a:off x="4863171" y="3449330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23" name="Google Shape;2523;p59"/>
          <p:cNvCxnSpPr>
            <a:stCxn id="2524" idx="1"/>
          </p:cNvCxnSpPr>
          <p:nvPr/>
        </p:nvCxnSpPr>
        <p:spPr>
          <a:xfrm flipH="1" rot="5400000">
            <a:off x="4956025" y="4148300"/>
            <a:ext cx="720900" cy="23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25" name="Google Shape;2525;p59"/>
          <p:cNvSpPr/>
          <p:nvPr/>
        </p:nvSpPr>
        <p:spPr>
          <a:xfrm>
            <a:off x="3640769" y="2936685"/>
            <a:ext cx="575398" cy="667350"/>
          </a:xfrm>
          <a:custGeom>
            <a:rect b="b" l="l" r="r" t="t"/>
            <a:pathLst>
              <a:path extrusionOk="0" h="52372" w="48302">
                <a:moveTo>
                  <a:pt x="0" y="1"/>
                </a:moveTo>
                <a:lnTo>
                  <a:pt x="0" y="52372"/>
                </a:lnTo>
                <a:lnTo>
                  <a:pt x="17246" y="52372"/>
                </a:lnTo>
                <a:lnTo>
                  <a:pt x="17246" y="52338"/>
                </a:lnTo>
                <a:lnTo>
                  <a:pt x="17346" y="52338"/>
                </a:lnTo>
                <a:cubicBezTo>
                  <a:pt x="17846" y="52305"/>
                  <a:pt x="18980" y="52038"/>
                  <a:pt x="18980" y="50971"/>
                </a:cubicBezTo>
                <a:cubicBezTo>
                  <a:pt x="18980" y="50670"/>
                  <a:pt x="18880" y="50337"/>
                  <a:pt x="18713" y="50003"/>
                </a:cubicBezTo>
                <a:cubicBezTo>
                  <a:pt x="18547" y="49636"/>
                  <a:pt x="17079" y="46334"/>
                  <a:pt x="17079" y="44466"/>
                </a:cubicBezTo>
                <a:cubicBezTo>
                  <a:pt x="17079" y="40663"/>
                  <a:pt x="20281" y="37961"/>
                  <a:pt x="24251" y="37961"/>
                </a:cubicBezTo>
                <a:cubicBezTo>
                  <a:pt x="28220" y="37961"/>
                  <a:pt x="31423" y="40663"/>
                  <a:pt x="31423" y="44466"/>
                </a:cubicBezTo>
                <a:cubicBezTo>
                  <a:pt x="31423" y="46334"/>
                  <a:pt x="29921" y="49636"/>
                  <a:pt x="29755" y="50003"/>
                </a:cubicBezTo>
                <a:cubicBezTo>
                  <a:pt x="29588" y="50337"/>
                  <a:pt x="29521" y="50670"/>
                  <a:pt x="29521" y="50971"/>
                </a:cubicBezTo>
                <a:cubicBezTo>
                  <a:pt x="29521" y="52138"/>
                  <a:pt x="30855" y="52305"/>
                  <a:pt x="31256" y="52338"/>
                </a:cubicBezTo>
                <a:lnTo>
                  <a:pt x="31589" y="52372"/>
                </a:lnTo>
                <a:lnTo>
                  <a:pt x="48301" y="52372"/>
                </a:lnTo>
                <a:lnTo>
                  <a:pt x="48301" y="34659"/>
                </a:lnTo>
                <a:lnTo>
                  <a:pt x="48301" y="34259"/>
                </a:lnTo>
                <a:cubicBezTo>
                  <a:pt x="48301" y="34192"/>
                  <a:pt x="48301" y="34159"/>
                  <a:pt x="48301" y="34125"/>
                </a:cubicBezTo>
                <a:cubicBezTo>
                  <a:pt x="48235" y="33391"/>
                  <a:pt x="47968" y="32824"/>
                  <a:pt x="47567" y="32591"/>
                </a:cubicBezTo>
                <a:cubicBezTo>
                  <a:pt x="47392" y="32489"/>
                  <a:pt x="47198" y="32438"/>
                  <a:pt x="46987" y="32438"/>
                </a:cubicBezTo>
                <a:cubicBezTo>
                  <a:pt x="46717" y="32438"/>
                  <a:pt x="46419" y="32522"/>
                  <a:pt x="46100" y="32691"/>
                </a:cubicBezTo>
                <a:cubicBezTo>
                  <a:pt x="45733" y="32891"/>
                  <a:pt x="42631" y="34459"/>
                  <a:pt x="40863" y="34459"/>
                </a:cubicBezTo>
                <a:cubicBezTo>
                  <a:pt x="37293" y="34459"/>
                  <a:pt x="34358" y="31056"/>
                  <a:pt x="34358" y="26853"/>
                </a:cubicBezTo>
                <a:cubicBezTo>
                  <a:pt x="34358" y="22650"/>
                  <a:pt x="37293" y="19248"/>
                  <a:pt x="40863" y="19248"/>
                </a:cubicBezTo>
                <a:cubicBezTo>
                  <a:pt x="42631" y="19248"/>
                  <a:pt x="45733" y="20849"/>
                  <a:pt x="46100" y="21016"/>
                </a:cubicBezTo>
                <a:cubicBezTo>
                  <a:pt x="46353" y="21142"/>
                  <a:pt x="46673" y="21269"/>
                  <a:pt x="46992" y="21269"/>
                </a:cubicBezTo>
                <a:cubicBezTo>
                  <a:pt x="47177" y="21269"/>
                  <a:pt x="47362" y="21226"/>
                  <a:pt x="47534" y="21116"/>
                </a:cubicBezTo>
                <a:cubicBezTo>
                  <a:pt x="47934" y="20916"/>
                  <a:pt x="48201" y="20382"/>
                  <a:pt x="48268" y="19682"/>
                </a:cubicBezTo>
                <a:cubicBezTo>
                  <a:pt x="48268" y="19615"/>
                  <a:pt x="48301" y="19448"/>
                  <a:pt x="48301" y="19215"/>
                </a:cubicBezTo>
                <a:lnTo>
                  <a:pt x="48301" y="3570"/>
                </a:lnTo>
                <a:lnTo>
                  <a:pt x="48268" y="2603"/>
                </a:lnTo>
                <a:lnTo>
                  <a:pt x="48268" y="1"/>
                </a:lnTo>
                <a:lnTo>
                  <a:pt x="31156" y="1"/>
                </a:lnTo>
                <a:cubicBezTo>
                  <a:pt x="30689" y="34"/>
                  <a:pt x="29488" y="268"/>
                  <a:pt x="29488" y="1402"/>
                </a:cubicBezTo>
                <a:cubicBezTo>
                  <a:pt x="29488" y="1669"/>
                  <a:pt x="29588" y="2002"/>
                  <a:pt x="29755" y="2369"/>
                </a:cubicBezTo>
                <a:cubicBezTo>
                  <a:pt x="29921" y="2736"/>
                  <a:pt x="31389" y="6005"/>
                  <a:pt x="31389" y="7873"/>
                </a:cubicBezTo>
                <a:cubicBezTo>
                  <a:pt x="31389" y="11676"/>
                  <a:pt x="28187" y="14378"/>
                  <a:pt x="24217" y="14378"/>
                </a:cubicBezTo>
                <a:cubicBezTo>
                  <a:pt x="20248" y="14378"/>
                  <a:pt x="17046" y="11676"/>
                  <a:pt x="17046" y="7873"/>
                </a:cubicBezTo>
                <a:cubicBezTo>
                  <a:pt x="17046" y="6005"/>
                  <a:pt x="18547" y="2736"/>
                  <a:pt x="18713" y="2369"/>
                </a:cubicBezTo>
                <a:cubicBezTo>
                  <a:pt x="18880" y="2002"/>
                  <a:pt x="18947" y="1669"/>
                  <a:pt x="18947" y="1402"/>
                </a:cubicBezTo>
                <a:cubicBezTo>
                  <a:pt x="18947" y="334"/>
                  <a:pt x="17880" y="68"/>
                  <a:pt x="17346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6" name="Google Shape;2526;p59"/>
          <p:cNvSpPr txBox="1"/>
          <p:nvPr/>
        </p:nvSpPr>
        <p:spPr>
          <a:xfrm>
            <a:off x="-252525" y="2618100"/>
            <a:ext cx="30405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Get coordinates</a:t>
            </a:r>
            <a:endParaRPr b="1" sz="2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27" name="Google Shape;2527;p59"/>
          <p:cNvCxnSpPr>
            <a:stCxn id="2526" idx="3"/>
          </p:cNvCxnSpPr>
          <p:nvPr/>
        </p:nvCxnSpPr>
        <p:spPr>
          <a:xfrm>
            <a:off x="2787975" y="2874300"/>
            <a:ext cx="1154100" cy="36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28" name="Google Shape;2528;p59"/>
          <p:cNvSpPr/>
          <p:nvPr/>
        </p:nvSpPr>
        <p:spPr>
          <a:xfrm>
            <a:off x="4071143" y="2760351"/>
            <a:ext cx="940587" cy="1026944"/>
          </a:xfrm>
          <a:custGeom>
            <a:rect b="b" l="l" r="r" t="t"/>
            <a:pathLst>
              <a:path extrusionOk="0" h="80592" w="78958">
                <a:moveTo>
                  <a:pt x="40130" y="1"/>
                </a:moveTo>
                <a:cubicBezTo>
                  <a:pt x="36694" y="1"/>
                  <a:pt x="34259" y="2502"/>
                  <a:pt x="34259" y="5571"/>
                </a:cubicBezTo>
                <a:cubicBezTo>
                  <a:pt x="34259" y="7172"/>
                  <a:pt x="35826" y="10375"/>
                  <a:pt x="35826" y="10375"/>
                </a:cubicBezTo>
                <a:cubicBezTo>
                  <a:pt x="36760" y="12243"/>
                  <a:pt x="35326" y="13777"/>
                  <a:pt x="33191" y="13911"/>
                </a:cubicBezTo>
                <a:cubicBezTo>
                  <a:pt x="33291" y="13911"/>
                  <a:pt x="33358" y="13911"/>
                  <a:pt x="33391" y="13944"/>
                </a:cubicBezTo>
                <a:cubicBezTo>
                  <a:pt x="33325" y="13911"/>
                  <a:pt x="33125" y="13911"/>
                  <a:pt x="32891" y="13911"/>
                </a:cubicBezTo>
                <a:lnTo>
                  <a:pt x="13911" y="13911"/>
                </a:lnTo>
                <a:cubicBezTo>
                  <a:pt x="13911" y="13911"/>
                  <a:pt x="13944" y="18314"/>
                  <a:pt x="13944" y="18581"/>
                </a:cubicBezTo>
                <a:lnTo>
                  <a:pt x="13944" y="25952"/>
                </a:lnTo>
                <a:lnTo>
                  <a:pt x="13944" y="33625"/>
                </a:lnTo>
                <a:lnTo>
                  <a:pt x="13944" y="33992"/>
                </a:lnTo>
                <a:cubicBezTo>
                  <a:pt x="13839" y="35671"/>
                  <a:pt x="12867" y="36917"/>
                  <a:pt x="11547" y="36917"/>
                </a:cubicBezTo>
                <a:cubicBezTo>
                  <a:pt x="11190" y="36917"/>
                  <a:pt x="10807" y="36826"/>
                  <a:pt x="10408" y="36627"/>
                </a:cubicBezTo>
                <a:cubicBezTo>
                  <a:pt x="10408" y="36627"/>
                  <a:pt x="7206" y="34692"/>
                  <a:pt x="5605" y="34692"/>
                </a:cubicBezTo>
                <a:cubicBezTo>
                  <a:pt x="2503" y="34692"/>
                  <a:pt x="1" y="37494"/>
                  <a:pt x="1" y="40930"/>
                </a:cubicBezTo>
                <a:cubicBezTo>
                  <a:pt x="1" y="44399"/>
                  <a:pt x="2503" y="47201"/>
                  <a:pt x="5605" y="47201"/>
                </a:cubicBezTo>
                <a:cubicBezTo>
                  <a:pt x="7206" y="47201"/>
                  <a:pt x="10408" y="45233"/>
                  <a:pt x="10408" y="45233"/>
                </a:cubicBezTo>
                <a:cubicBezTo>
                  <a:pt x="10794" y="45043"/>
                  <a:pt x="11169" y="44956"/>
                  <a:pt x="11520" y="44956"/>
                </a:cubicBezTo>
                <a:cubicBezTo>
                  <a:pt x="12839" y="44956"/>
                  <a:pt x="13839" y="46190"/>
                  <a:pt x="13944" y="47902"/>
                </a:cubicBezTo>
                <a:cubicBezTo>
                  <a:pt x="13944" y="47976"/>
                  <a:pt x="13944" y="48066"/>
                  <a:pt x="13944" y="48168"/>
                </a:cubicBezTo>
                <a:lnTo>
                  <a:pt x="13944" y="62745"/>
                </a:lnTo>
                <a:cubicBezTo>
                  <a:pt x="13944" y="63880"/>
                  <a:pt x="13911" y="65881"/>
                  <a:pt x="13911" y="65881"/>
                </a:cubicBezTo>
                <a:lnTo>
                  <a:pt x="32891" y="65881"/>
                </a:lnTo>
                <a:cubicBezTo>
                  <a:pt x="33062" y="65881"/>
                  <a:pt x="33191" y="65867"/>
                  <a:pt x="33280" y="65858"/>
                </a:cubicBezTo>
                <a:lnTo>
                  <a:pt x="33280" y="65858"/>
                </a:lnTo>
                <a:cubicBezTo>
                  <a:pt x="33254" y="65863"/>
                  <a:pt x="33225" y="65870"/>
                  <a:pt x="33191" y="65881"/>
                </a:cubicBezTo>
                <a:cubicBezTo>
                  <a:pt x="35359" y="66014"/>
                  <a:pt x="36760" y="67549"/>
                  <a:pt x="35860" y="69417"/>
                </a:cubicBezTo>
                <a:cubicBezTo>
                  <a:pt x="35860" y="69417"/>
                  <a:pt x="33892" y="72986"/>
                  <a:pt x="33892" y="74587"/>
                </a:cubicBezTo>
                <a:cubicBezTo>
                  <a:pt x="33892" y="77690"/>
                  <a:pt x="36694" y="80592"/>
                  <a:pt x="40130" y="80592"/>
                </a:cubicBezTo>
                <a:cubicBezTo>
                  <a:pt x="43599" y="80592"/>
                  <a:pt x="46401" y="77690"/>
                  <a:pt x="46401" y="74587"/>
                </a:cubicBezTo>
                <a:cubicBezTo>
                  <a:pt x="46401" y="72986"/>
                  <a:pt x="44433" y="69417"/>
                  <a:pt x="44433" y="69417"/>
                </a:cubicBezTo>
                <a:cubicBezTo>
                  <a:pt x="43532" y="67549"/>
                  <a:pt x="44933" y="66014"/>
                  <a:pt x="47101" y="65881"/>
                </a:cubicBezTo>
                <a:lnTo>
                  <a:pt x="47435" y="65848"/>
                </a:lnTo>
                <a:lnTo>
                  <a:pt x="65047" y="65848"/>
                </a:lnTo>
                <a:lnTo>
                  <a:pt x="65047" y="54606"/>
                </a:lnTo>
                <a:lnTo>
                  <a:pt x="65047" y="48235"/>
                </a:lnTo>
                <a:lnTo>
                  <a:pt x="65047" y="47902"/>
                </a:lnTo>
                <a:cubicBezTo>
                  <a:pt x="65147" y="46277"/>
                  <a:pt x="66034" y="45289"/>
                  <a:pt x="67259" y="45289"/>
                </a:cubicBezTo>
                <a:cubicBezTo>
                  <a:pt x="67668" y="45289"/>
                  <a:pt x="68115" y="45399"/>
                  <a:pt x="68583" y="45633"/>
                </a:cubicBezTo>
                <a:cubicBezTo>
                  <a:pt x="68583" y="45633"/>
                  <a:pt x="71752" y="47201"/>
                  <a:pt x="73387" y="47201"/>
                </a:cubicBezTo>
                <a:cubicBezTo>
                  <a:pt x="76455" y="47201"/>
                  <a:pt x="78957" y="44399"/>
                  <a:pt x="78957" y="40930"/>
                </a:cubicBezTo>
                <a:cubicBezTo>
                  <a:pt x="78957" y="37494"/>
                  <a:pt x="76455" y="34692"/>
                  <a:pt x="73387" y="34692"/>
                </a:cubicBezTo>
                <a:cubicBezTo>
                  <a:pt x="71752" y="34692"/>
                  <a:pt x="68583" y="36627"/>
                  <a:pt x="68583" y="36627"/>
                </a:cubicBezTo>
                <a:cubicBezTo>
                  <a:pt x="68180" y="36828"/>
                  <a:pt x="67793" y="36921"/>
                  <a:pt x="67432" y="36921"/>
                </a:cubicBezTo>
                <a:cubicBezTo>
                  <a:pt x="66119" y="36921"/>
                  <a:pt x="65152" y="35692"/>
                  <a:pt x="65047" y="33992"/>
                </a:cubicBezTo>
                <a:cubicBezTo>
                  <a:pt x="65047" y="34038"/>
                  <a:pt x="65040" y="34077"/>
                  <a:pt x="65033" y="34109"/>
                </a:cubicBezTo>
                <a:lnTo>
                  <a:pt x="65033" y="34109"/>
                </a:lnTo>
                <a:cubicBezTo>
                  <a:pt x="65047" y="34008"/>
                  <a:pt x="65047" y="33869"/>
                  <a:pt x="65047" y="33691"/>
                </a:cubicBezTo>
                <a:lnTo>
                  <a:pt x="65047" y="18047"/>
                </a:lnTo>
                <a:lnTo>
                  <a:pt x="65014" y="18047"/>
                </a:lnTo>
                <a:lnTo>
                  <a:pt x="65014" y="13911"/>
                </a:lnTo>
                <a:lnTo>
                  <a:pt x="47068" y="13911"/>
                </a:lnTo>
                <a:cubicBezTo>
                  <a:pt x="44933" y="13777"/>
                  <a:pt x="43499" y="12243"/>
                  <a:pt x="44433" y="10375"/>
                </a:cubicBezTo>
                <a:cubicBezTo>
                  <a:pt x="44433" y="10375"/>
                  <a:pt x="46000" y="7172"/>
                  <a:pt x="46000" y="5571"/>
                </a:cubicBezTo>
                <a:cubicBezTo>
                  <a:pt x="46000" y="2502"/>
                  <a:pt x="43599" y="1"/>
                  <a:pt x="40130" y="1"/>
                </a:cubicBezTo>
                <a:close/>
              </a:path>
            </a:pathLst>
          </a:custGeom>
          <a:solidFill>
            <a:srgbClr val="C69C6D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9" name="Google Shape;2529;p59"/>
          <p:cNvSpPr txBox="1"/>
          <p:nvPr/>
        </p:nvSpPr>
        <p:spPr>
          <a:xfrm>
            <a:off x="6680500" y="3692300"/>
            <a:ext cx="2136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Save points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(and cache)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30" name="Google Shape;2530;p59"/>
          <p:cNvCxnSpPr>
            <a:stCxn id="2529" idx="1"/>
          </p:cNvCxnSpPr>
          <p:nvPr/>
        </p:nvCxnSpPr>
        <p:spPr>
          <a:xfrm rot="10800000">
            <a:off x="4596100" y="3344900"/>
            <a:ext cx="2084400" cy="603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31" name="Google Shape;2531;p59"/>
          <p:cNvSpPr/>
          <p:nvPr/>
        </p:nvSpPr>
        <p:spPr>
          <a:xfrm>
            <a:off x="4867937" y="2941361"/>
            <a:ext cx="568250" cy="665655"/>
          </a:xfrm>
          <a:custGeom>
            <a:rect b="b" l="l" r="r" t="t"/>
            <a:pathLst>
              <a:path extrusionOk="0" h="52239" w="47702">
                <a:moveTo>
                  <a:pt x="34" y="1"/>
                </a:moveTo>
                <a:lnTo>
                  <a:pt x="34" y="3937"/>
                </a:lnTo>
                <a:lnTo>
                  <a:pt x="34" y="19415"/>
                </a:lnTo>
                <a:cubicBezTo>
                  <a:pt x="34" y="19648"/>
                  <a:pt x="34" y="19815"/>
                  <a:pt x="34" y="19882"/>
                </a:cubicBezTo>
                <a:cubicBezTo>
                  <a:pt x="134" y="20582"/>
                  <a:pt x="401" y="21082"/>
                  <a:pt x="768" y="21316"/>
                </a:cubicBezTo>
                <a:cubicBezTo>
                  <a:pt x="942" y="21415"/>
                  <a:pt x="1133" y="21454"/>
                  <a:pt x="1327" y="21454"/>
                </a:cubicBezTo>
                <a:cubicBezTo>
                  <a:pt x="1654" y="21454"/>
                  <a:pt x="1984" y="21342"/>
                  <a:pt x="2236" y="21216"/>
                </a:cubicBezTo>
                <a:cubicBezTo>
                  <a:pt x="2569" y="21016"/>
                  <a:pt x="5672" y="19448"/>
                  <a:pt x="7440" y="19448"/>
                </a:cubicBezTo>
                <a:cubicBezTo>
                  <a:pt x="11042" y="19448"/>
                  <a:pt x="13944" y="22850"/>
                  <a:pt x="13944" y="26987"/>
                </a:cubicBezTo>
                <a:cubicBezTo>
                  <a:pt x="13944" y="31123"/>
                  <a:pt x="11042" y="34525"/>
                  <a:pt x="7440" y="34525"/>
                </a:cubicBezTo>
                <a:cubicBezTo>
                  <a:pt x="5672" y="34525"/>
                  <a:pt x="2569" y="32958"/>
                  <a:pt x="2236" y="32758"/>
                </a:cubicBezTo>
                <a:cubicBezTo>
                  <a:pt x="1912" y="32605"/>
                  <a:pt x="1599" y="32529"/>
                  <a:pt x="1321" y="32529"/>
                </a:cubicBezTo>
                <a:cubicBezTo>
                  <a:pt x="1113" y="32529"/>
                  <a:pt x="925" y="32572"/>
                  <a:pt x="768" y="32657"/>
                </a:cubicBezTo>
                <a:cubicBezTo>
                  <a:pt x="368" y="32891"/>
                  <a:pt x="101" y="33458"/>
                  <a:pt x="1" y="34192"/>
                </a:cubicBezTo>
                <a:cubicBezTo>
                  <a:pt x="34" y="34225"/>
                  <a:pt x="34" y="34325"/>
                  <a:pt x="34" y="34325"/>
                </a:cubicBezTo>
                <a:lnTo>
                  <a:pt x="34" y="34692"/>
                </a:lnTo>
                <a:lnTo>
                  <a:pt x="34" y="52238"/>
                </a:lnTo>
                <a:lnTo>
                  <a:pt x="17046" y="52238"/>
                </a:lnTo>
                <a:lnTo>
                  <a:pt x="17080" y="52205"/>
                </a:lnTo>
                <a:cubicBezTo>
                  <a:pt x="17480" y="52205"/>
                  <a:pt x="18814" y="52005"/>
                  <a:pt x="18814" y="50837"/>
                </a:cubicBezTo>
                <a:cubicBezTo>
                  <a:pt x="18814" y="50537"/>
                  <a:pt x="18714" y="50237"/>
                  <a:pt x="18548" y="49870"/>
                </a:cubicBezTo>
                <a:cubicBezTo>
                  <a:pt x="18381" y="49503"/>
                  <a:pt x="16913" y="46267"/>
                  <a:pt x="16913" y="44399"/>
                </a:cubicBezTo>
                <a:cubicBezTo>
                  <a:pt x="16913" y="40663"/>
                  <a:pt x="20115" y="37594"/>
                  <a:pt x="24085" y="37594"/>
                </a:cubicBezTo>
                <a:cubicBezTo>
                  <a:pt x="28054" y="37594"/>
                  <a:pt x="31257" y="40663"/>
                  <a:pt x="31257" y="44399"/>
                </a:cubicBezTo>
                <a:cubicBezTo>
                  <a:pt x="31257" y="46267"/>
                  <a:pt x="29756" y="49503"/>
                  <a:pt x="29589" y="49870"/>
                </a:cubicBezTo>
                <a:cubicBezTo>
                  <a:pt x="29422" y="50237"/>
                  <a:pt x="29355" y="50537"/>
                  <a:pt x="29355" y="50837"/>
                </a:cubicBezTo>
                <a:cubicBezTo>
                  <a:pt x="29355" y="51905"/>
                  <a:pt x="30489" y="52138"/>
                  <a:pt x="30990" y="52205"/>
                </a:cubicBezTo>
                <a:lnTo>
                  <a:pt x="31056" y="52205"/>
                </a:lnTo>
                <a:lnTo>
                  <a:pt x="31056" y="52238"/>
                </a:lnTo>
                <a:cubicBezTo>
                  <a:pt x="31090" y="52238"/>
                  <a:pt x="31323" y="52205"/>
                  <a:pt x="31323" y="52205"/>
                </a:cubicBezTo>
                <a:lnTo>
                  <a:pt x="47702" y="52205"/>
                </a:lnTo>
                <a:lnTo>
                  <a:pt x="47702" y="1"/>
                </a:lnTo>
                <a:cubicBezTo>
                  <a:pt x="41864" y="1"/>
                  <a:pt x="31357" y="34"/>
                  <a:pt x="31357" y="34"/>
                </a:cubicBezTo>
                <a:lnTo>
                  <a:pt x="30956" y="34"/>
                </a:lnTo>
                <a:cubicBezTo>
                  <a:pt x="30489" y="67"/>
                  <a:pt x="29355" y="701"/>
                  <a:pt x="29355" y="1769"/>
                </a:cubicBezTo>
                <a:cubicBezTo>
                  <a:pt x="29355" y="2069"/>
                  <a:pt x="29455" y="2402"/>
                  <a:pt x="29622" y="2736"/>
                </a:cubicBezTo>
                <a:cubicBezTo>
                  <a:pt x="29789" y="3103"/>
                  <a:pt x="31257" y="6339"/>
                  <a:pt x="31257" y="8207"/>
                </a:cubicBezTo>
                <a:cubicBezTo>
                  <a:pt x="31257" y="11976"/>
                  <a:pt x="28054" y="15045"/>
                  <a:pt x="24085" y="15045"/>
                </a:cubicBezTo>
                <a:cubicBezTo>
                  <a:pt x="20115" y="15045"/>
                  <a:pt x="16913" y="11976"/>
                  <a:pt x="16913" y="8207"/>
                </a:cubicBezTo>
                <a:cubicBezTo>
                  <a:pt x="16913" y="6339"/>
                  <a:pt x="18414" y="3103"/>
                  <a:pt x="18581" y="2736"/>
                </a:cubicBezTo>
                <a:cubicBezTo>
                  <a:pt x="18748" y="2402"/>
                  <a:pt x="18814" y="2069"/>
                  <a:pt x="18814" y="1769"/>
                </a:cubicBezTo>
                <a:cubicBezTo>
                  <a:pt x="18814" y="668"/>
                  <a:pt x="17647" y="67"/>
                  <a:pt x="17147" y="1"/>
                </a:cubicBez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32" name="Google Shape;2532;p59"/>
          <p:cNvCxnSpPr>
            <a:stCxn id="2533" idx="1"/>
          </p:cNvCxnSpPr>
          <p:nvPr/>
        </p:nvCxnSpPr>
        <p:spPr>
          <a:xfrm flipH="1">
            <a:off x="5229000" y="2956575"/>
            <a:ext cx="1454400" cy="327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33" name="Google Shape;2533;p59"/>
          <p:cNvSpPr txBox="1"/>
          <p:nvPr/>
        </p:nvSpPr>
        <p:spPr>
          <a:xfrm>
            <a:off x="6683400" y="2700375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 Create heatmap</a:t>
            </a:r>
            <a:endParaRPr b="1" sz="20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34" name="Google Shape;2534;p59"/>
          <p:cNvSpPr txBox="1"/>
          <p:nvPr/>
        </p:nvSpPr>
        <p:spPr>
          <a:xfrm>
            <a:off x="52" y="3497125"/>
            <a:ext cx="27879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Load addresses cache</a:t>
            </a:r>
            <a:endParaRPr b="1" sz="2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35" name="Google Shape;2535;p59"/>
          <p:cNvSpPr txBox="1"/>
          <p:nvPr/>
        </p:nvSpPr>
        <p:spPr>
          <a:xfrm>
            <a:off x="5436175" y="4372250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Get address</a:t>
            </a:r>
            <a:endParaRPr b="1" sz="20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36" name="Google Shape;2536;p59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537" name="Google Shape;2537;p59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60"/>
          <p:cNvSpPr/>
          <p:nvPr/>
        </p:nvSpPr>
        <p:spPr>
          <a:xfrm>
            <a:off x="3640769" y="34446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43" name="Google Shape;2543;p60"/>
          <p:cNvCxnSpPr>
            <a:stCxn id="2544" idx="3"/>
          </p:cNvCxnSpPr>
          <p:nvPr/>
        </p:nvCxnSpPr>
        <p:spPr>
          <a:xfrm>
            <a:off x="2787952" y="3753325"/>
            <a:ext cx="1170600" cy="19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45" name="Google Shape;2545;p60"/>
          <p:cNvSpPr txBox="1"/>
          <p:nvPr>
            <p:ph type="title"/>
          </p:nvPr>
        </p:nvSpPr>
        <p:spPr>
          <a:xfrm>
            <a:off x="457725" y="798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en" sz="1600">
                <a:solidFill>
                  <a:schemeClr val="dk1"/>
                </a:solidFill>
              </a:rPr>
              <a:t>Plusieurs fonctions</a:t>
            </a:r>
            <a:endParaRPr/>
          </a:p>
        </p:txBody>
      </p:sp>
      <p:sp>
        <p:nvSpPr>
          <p:cNvPr id="2546" name="Google Shape;2546;p60"/>
          <p:cNvSpPr/>
          <p:nvPr/>
        </p:nvSpPr>
        <p:spPr>
          <a:xfrm>
            <a:off x="4065583" y="362063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7" name="Google Shape;2547;p60"/>
          <p:cNvSpPr txBox="1"/>
          <p:nvPr/>
        </p:nvSpPr>
        <p:spPr>
          <a:xfrm>
            <a:off x="1955778" y="4475875"/>
            <a:ext cx="1513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67C52"/>
                </a:solidFill>
                <a:latin typeface="Fira Sans"/>
                <a:ea typeface="Fira Sans"/>
                <a:cs typeface="Fira Sans"/>
                <a:sym typeface="Fira Sans"/>
              </a:rPr>
              <a:t>Load CSV</a:t>
            </a:r>
            <a:endParaRPr b="1" sz="2000">
              <a:solidFill>
                <a:srgbClr val="A67C5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48" name="Google Shape;2548;p60"/>
          <p:cNvCxnSpPr>
            <a:stCxn id="2547" idx="3"/>
          </p:cNvCxnSpPr>
          <p:nvPr/>
        </p:nvCxnSpPr>
        <p:spPr>
          <a:xfrm flipH="1" rot="10800000">
            <a:off x="3468978" y="3973975"/>
            <a:ext cx="1089600" cy="75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49" name="Google Shape;2549;p60"/>
          <p:cNvSpPr/>
          <p:nvPr/>
        </p:nvSpPr>
        <p:spPr>
          <a:xfrm>
            <a:off x="4863171" y="3449330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50" name="Google Shape;2550;p60"/>
          <p:cNvCxnSpPr>
            <a:stCxn id="2551" idx="1"/>
          </p:cNvCxnSpPr>
          <p:nvPr/>
        </p:nvCxnSpPr>
        <p:spPr>
          <a:xfrm flipH="1" rot="5400000">
            <a:off x="4956025" y="4148300"/>
            <a:ext cx="720900" cy="23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52" name="Google Shape;2552;p60"/>
          <p:cNvSpPr/>
          <p:nvPr/>
        </p:nvSpPr>
        <p:spPr>
          <a:xfrm>
            <a:off x="3640769" y="2936685"/>
            <a:ext cx="575398" cy="667350"/>
          </a:xfrm>
          <a:custGeom>
            <a:rect b="b" l="l" r="r" t="t"/>
            <a:pathLst>
              <a:path extrusionOk="0" h="52372" w="48302">
                <a:moveTo>
                  <a:pt x="0" y="1"/>
                </a:moveTo>
                <a:lnTo>
                  <a:pt x="0" y="52372"/>
                </a:lnTo>
                <a:lnTo>
                  <a:pt x="17246" y="52372"/>
                </a:lnTo>
                <a:lnTo>
                  <a:pt x="17246" y="52338"/>
                </a:lnTo>
                <a:lnTo>
                  <a:pt x="17346" y="52338"/>
                </a:lnTo>
                <a:cubicBezTo>
                  <a:pt x="17846" y="52305"/>
                  <a:pt x="18980" y="52038"/>
                  <a:pt x="18980" y="50971"/>
                </a:cubicBezTo>
                <a:cubicBezTo>
                  <a:pt x="18980" y="50670"/>
                  <a:pt x="18880" y="50337"/>
                  <a:pt x="18713" y="50003"/>
                </a:cubicBezTo>
                <a:cubicBezTo>
                  <a:pt x="18547" y="49636"/>
                  <a:pt x="17079" y="46334"/>
                  <a:pt x="17079" y="44466"/>
                </a:cubicBezTo>
                <a:cubicBezTo>
                  <a:pt x="17079" y="40663"/>
                  <a:pt x="20281" y="37961"/>
                  <a:pt x="24251" y="37961"/>
                </a:cubicBezTo>
                <a:cubicBezTo>
                  <a:pt x="28220" y="37961"/>
                  <a:pt x="31423" y="40663"/>
                  <a:pt x="31423" y="44466"/>
                </a:cubicBezTo>
                <a:cubicBezTo>
                  <a:pt x="31423" y="46334"/>
                  <a:pt x="29921" y="49636"/>
                  <a:pt x="29755" y="50003"/>
                </a:cubicBezTo>
                <a:cubicBezTo>
                  <a:pt x="29588" y="50337"/>
                  <a:pt x="29521" y="50670"/>
                  <a:pt x="29521" y="50971"/>
                </a:cubicBezTo>
                <a:cubicBezTo>
                  <a:pt x="29521" y="52138"/>
                  <a:pt x="30855" y="52305"/>
                  <a:pt x="31256" y="52338"/>
                </a:cubicBezTo>
                <a:lnTo>
                  <a:pt x="31589" y="52372"/>
                </a:lnTo>
                <a:lnTo>
                  <a:pt x="48301" y="52372"/>
                </a:lnTo>
                <a:lnTo>
                  <a:pt x="48301" y="34659"/>
                </a:lnTo>
                <a:lnTo>
                  <a:pt x="48301" y="34259"/>
                </a:lnTo>
                <a:cubicBezTo>
                  <a:pt x="48301" y="34192"/>
                  <a:pt x="48301" y="34159"/>
                  <a:pt x="48301" y="34125"/>
                </a:cubicBezTo>
                <a:cubicBezTo>
                  <a:pt x="48235" y="33391"/>
                  <a:pt x="47968" y="32824"/>
                  <a:pt x="47567" y="32591"/>
                </a:cubicBezTo>
                <a:cubicBezTo>
                  <a:pt x="47392" y="32489"/>
                  <a:pt x="47198" y="32438"/>
                  <a:pt x="46987" y="32438"/>
                </a:cubicBezTo>
                <a:cubicBezTo>
                  <a:pt x="46717" y="32438"/>
                  <a:pt x="46419" y="32522"/>
                  <a:pt x="46100" y="32691"/>
                </a:cubicBezTo>
                <a:cubicBezTo>
                  <a:pt x="45733" y="32891"/>
                  <a:pt x="42631" y="34459"/>
                  <a:pt x="40863" y="34459"/>
                </a:cubicBezTo>
                <a:cubicBezTo>
                  <a:pt x="37293" y="34459"/>
                  <a:pt x="34358" y="31056"/>
                  <a:pt x="34358" y="26853"/>
                </a:cubicBezTo>
                <a:cubicBezTo>
                  <a:pt x="34358" y="22650"/>
                  <a:pt x="37293" y="19248"/>
                  <a:pt x="40863" y="19248"/>
                </a:cubicBezTo>
                <a:cubicBezTo>
                  <a:pt x="42631" y="19248"/>
                  <a:pt x="45733" y="20849"/>
                  <a:pt x="46100" y="21016"/>
                </a:cubicBezTo>
                <a:cubicBezTo>
                  <a:pt x="46353" y="21142"/>
                  <a:pt x="46673" y="21269"/>
                  <a:pt x="46992" y="21269"/>
                </a:cubicBezTo>
                <a:cubicBezTo>
                  <a:pt x="47177" y="21269"/>
                  <a:pt x="47362" y="21226"/>
                  <a:pt x="47534" y="21116"/>
                </a:cubicBezTo>
                <a:cubicBezTo>
                  <a:pt x="47934" y="20916"/>
                  <a:pt x="48201" y="20382"/>
                  <a:pt x="48268" y="19682"/>
                </a:cubicBezTo>
                <a:cubicBezTo>
                  <a:pt x="48268" y="19615"/>
                  <a:pt x="48301" y="19448"/>
                  <a:pt x="48301" y="19215"/>
                </a:cubicBezTo>
                <a:lnTo>
                  <a:pt x="48301" y="3570"/>
                </a:lnTo>
                <a:lnTo>
                  <a:pt x="48268" y="2603"/>
                </a:lnTo>
                <a:lnTo>
                  <a:pt x="48268" y="1"/>
                </a:lnTo>
                <a:lnTo>
                  <a:pt x="31156" y="1"/>
                </a:lnTo>
                <a:cubicBezTo>
                  <a:pt x="30689" y="34"/>
                  <a:pt x="29488" y="268"/>
                  <a:pt x="29488" y="1402"/>
                </a:cubicBezTo>
                <a:cubicBezTo>
                  <a:pt x="29488" y="1669"/>
                  <a:pt x="29588" y="2002"/>
                  <a:pt x="29755" y="2369"/>
                </a:cubicBezTo>
                <a:cubicBezTo>
                  <a:pt x="29921" y="2736"/>
                  <a:pt x="31389" y="6005"/>
                  <a:pt x="31389" y="7873"/>
                </a:cubicBezTo>
                <a:cubicBezTo>
                  <a:pt x="31389" y="11676"/>
                  <a:pt x="28187" y="14378"/>
                  <a:pt x="24217" y="14378"/>
                </a:cubicBezTo>
                <a:cubicBezTo>
                  <a:pt x="20248" y="14378"/>
                  <a:pt x="17046" y="11676"/>
                  <a:pt x="17046" y="7873"/>
                </a:cubicBezTo>
                <a:cubicBezTo>
                  <a:pt x="17046" y="6005"/>
                  <a:pt x="18547" y="2736"/>
                  <a:pt x="18713" y="2369"/>
                </a:cubicBezTo>
                <a:cubicBezTo>
                  <a:pt x="18880" y="2002"/>
                  <a:pt x="18947" y="1669"/>
                  <a:pt x="18947" y="1402"/>
                </a:cubicBezTo>
                <a:cubicBezTo>
                  <a:pt x="18947" y="334"/>
                  <a:pt x="17880" y="68"/>
                  <a:pt x="17346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3" name="Google Shape;2553;p60"/>
          <p:cNvSpPr txBox="1"/>
          <p:nvPr/>
        </p:nvSpPr>
        <p:spPr>
          <a:xfrm>
            <a:off x="-252525" y="2618100"/>
            <a:ext cx="30405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Get coordinates</a:t>
            </a:r>
            <a:endParaRPr b="1" sz="2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54" name="Google Shape;2554;p60"/>
          <p:cNvCxnSpPr>
            <a:stCxn id="2553" idx="3"/>
          </p:cNvCxnSpPr>
          <p:nvPr/>
        </p:nvCxnSpPr>
        <p:spPr>
          <a:xfrm>
            <a:off x="2787975" y="2874300"/>
            <a:ext cx="1154100" cy="36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55" name="Google Shape;2555;p60"/>
          <p:cNvSpPr/>
          <p:nvPr/>
        </p:nvSpPr>
        <p:spPr>
          <a:xfrm>
            <a:off x="4071143" y="2760351"/>
            <a:ext cx="940587" cy="1026944"/>
          </a:xfrm>
          <a:custGeom>
            <a:rect b="b" l="l" r="r" t="t"/>
            <a:pathLst>
              <a:path extrusionOk="0" h="80592" w="78958">
                <a:moveTo>
                  <a:pt x="40130" y="1"/>
                </a:moveTo>
                <a:cubicBezTo>
                  <a:pt x="36694" y="1"/>
                  <a:pt x="34259" y="2502"/>
                  <a:pt x="34259" y="5571"/>
                </a:cubicBezTo>
                <a:cubicBezTo>
                  <a:pt x="34259" y="7172"/>
                  <a:pt x="35826" y="10375"/>
                  <a:pt x="35826" y="10375"/>
                </a:cubicBezTo>
                <a:cubicBezTo>
                  <a:pt x="36760" y="12243"/>
                  <a:pt x="35326" y="13777"/>
                  <a:pt x="33191" y="13911"/>
                </a:cubicBezTo>
                <a:cubicBezTo>
                  <a:pt x="33291" y="13911"/>
                  <a:pt x="33358" y="13911"/>
                  <a:pt x="33391" y="13944"/>
                </a:cubicBezTo>
                <a:cubicBezTo>
                  <a:pt x="33325" y="13911"/>
                  <a:pt x="33125" y="13911"/>
                  <a:pt x="32891" y="13911"/>
                </a:cubicBezTo>
                <a:lnTo>
                  <a:pt x="13911" y="13911"/>
                </a:lnTo>
                <a:cubicBezTo>
                  <a:pt x="13911" y="13911"/>
                  <a:pt x="13944" y="18314"/>
                  <a:pt x="13944" y="18581"/>
                </a:cubicBezTo>
                <a:lnTo>
                  <a:pt x="13944" y="25952"/>
                </a:lnTo>
                <a:lnTo>
                  <a:pt x="13944" y="33625"/>
                </a:lnTo>
                <a:lnTo>
                  <a:pt x="13944" y="33992"/>
                </a:lnTo>
                <a:cubicBezTo>
                  <a:pt x="13839" y="35671"/>
                  <a:pt x="12867" y="36917"/>
                  <a:pt x="11547" y="36917"/>
                </a:cubicBezTo>
                <a:cubicBezTo>
                  <a:pt x="11190" y="36917"/>
                  <a:pt x="10807" y="36826"/>
                  <a:pt x="10408" y="36627"/>
                </a:cubicBezTo>
                <a:cubicBezTo>
                  <a:pt x="10408" y="36627"/>
                  <a:pt x="7206" y="34692"/>
                  <a:pt x="5605" y="34692"/>
                </a:cubicBezTo>
                <a:cubicBezTo>
                  <a:pt x="2503" y="34692"/>
                  <a:pt x="1" y="37494"/>
                  <a:pt x="1" y="40930"/>
                </a:cubicBezTo>
                <a:cubicBezTo>
                  <a:pt x="1" y="44399"/>
                  <a:pt x="2503" y="47201"/>
                  <a:pt x="5605" y="47201"/>
                </a:cubicBezTo>
                <a:cubicBezTo>
                  <a:pt x="7206" y="47201"/>
                  <a:pt x="10408" y="45233"/>
                  <a:pt x="10408" y="45233"/>
                </a:cubicBezTo>
                <a:cubicBezTo>
                  <a:pt x="10794" y="45043"/>
                  <a:pt x="11169" y="44956"/>
                  <a:pt x="11520" y="44956"/>
                </a:cubicBezTo>
                <a:cubicBezTo>
                  <a:pt x="12839" y="44956"/>
                  <a:pt x="13839" y="46190"/>
                  <a:pt x="13944" y="47902"/>
                </a:cubicBezTo>
                <a:cubicBezTo>
                  <a:pt x="13944" y="47976"/>
                  <a:pt x="13944" y="48066"/>
                  <a:pt x="13944" y="48168"/>
                </a:cubicBezTo>
                <a:lnTo>
                  <a:pt x="13944" y="62745"/>
                </a:lnTo>
                <a:cubicBezTo>
                  <a:pt x="13944" y="63880"/>
                  <a:pt x="13911" y="65881"/>
                  <a:pt x="13911" y="65881"/>
                </a:cubicBezTo>
                <a:lnTo>
                  <a:pt x="32891" y="65881"/>
                </a:lnTo>
                <a:cubicBezTo>
                  <a:pt x="33062" y="65881"/>
                  <a:pt x="33191" y="65867"/>
                  <a:pt x="33280" y="65858"/>
                </a:cubicBezTo>
                <a:lnTo>
                  <a:pt x="33280" y="65858"/>
                </a:lnTo>
                <a:cubicBezTo>
                  <a:pt x="33254" y="65863"/>
                  <a:pt x="33225" y="65870"/>
                  <a:pt x="33191" y="65881"/>
                </a:cubicBezTo>
                <a:cubicBezTo>
                  <a:pt x="35359" y="66014"/>
                  <a:pt x="36760" y="67549"/>
                  <a:pt x="35860" y="69417"/>
                </a:cubicBezTo>
                <a:cubicBezTo>
                  <a:pt x="35860" y="69417"/>
                  <a:pt x="33892" y="72986"/>
                  <a:pt x="33892" y="74587"/>
                </a:cubicBezTo>
                <a:cubicBezTo>
                  <a:pt x="33892" y="77690"/>
                  <a:pt x="36694" y="80592"/>
                  <a:pt x="40130" y="80592"/>
                </a:cubicBezTo>
                <a:cubicBezTo>
                  <a:pt x="43599" y="80592"/>
                  <a:pt x="46401" y="77690"/>
                  <a:pt x="46401" y="74587"/>
                </a:cubicBezTo>
                <a:cubicBezTo>
                  <a:pt x="46401" y="72986"/>
                  <a:pt x="44433" y="69417"/>
                  <a:pt x="44433" y="69417"/>
                </a:cubicBezTo>
                <a:cubicBezTo>
                  <a:pt x="43532" y="67549"/>
                  <a:pt x="44933" y="66014"/>
                  <a:pt x="47101" y="65881"/>
                </a:cubicBezTo>
                <a:lnTo>
                  <a:pt x="47435" y="65848"/>
                </a:lnTo>
                <a:lnTo>
                  <a:pt x="65047" y="65848"/>
                </a:lnTo>
                <a:lnTo>
                  <a:pt x="65047" y="54606"/>
                </a:lnTo>
                <a:lnTo>
                  <a:pt x="65047" y="48235"/>
                </a:lnTo>
                <a:lnTo>
                  <a:pt x="65047" y="47902"/>
                </a:lnTo>
                <a:cubicBezTo>
                  <a:pt x="65147" y="46277"/>
                  <a:pt x="66034" y="45289"/>
                  <a:pt x="67259" y="45289"/>
                </a:cubicBezTo>
                <a:cubicBezTo>
                  <a:pt x="67668" y="45289"/>
                  <a:pt x="68115" y="45399"/>
                  <a:pt x="68583" y="45633"/>
                </a:cubicBezTo>
                <a:cubicBezTo>
                  <a:pt x="68583" y="45633"/>
                  <a:pt x="71752" y="47201"/>
                  <a:pt x="73387" y="47201"/>
                </a:cubicBezTo>
                <a:cubicBezTo>
                  <a:pt x="76455" y="47201"/>
                  <a:pt x="78957" y="44399"/>
                  <a:pt x="78957" y="40930"/>
                </a:cubicBezTo>
                <a:cubicBezTo>
                  <a:pt x="78957" y="37494"/>
                  <a:pt x="76455" y="34692"/>
                  <a:pt x="73387" y="34692"/>
                </a:cubicBezTo>
                <a:cubicBezTo>
                  <a:pt x="71752" y="34692"/>
                  <a:pt x="68583" y="36627"/>
                  <a:pt x="68583" y="36627"/>
                </a:cubicBezTo>
                <a:cubicBezTo>
                  <a:pt x="68180" y="36828"/>
                  <a:pt x="67793" y="36921"/>
                  <a:pt x="67432" y="36921"/>
                </a:cubicBezTo>
                <a:cubicBezTo>
                  <a:pt x="66119" y="36921"/>
                  <a:pt x="65152" y="35692"/>
                  <a:pt x="65047" y="33992"/>
                </a:cubicBezTo>
                <a:cubicBezTo>
                  <a:pt x="65047" y="34038"/>
                  <a:pt x="65040" y="34077"/>
                  <a:pt x="65033" y="34109"/>
                </a:cubicBezTo>
                <a:lnTo>
                  <a:pt x="65033" y="34109"/>
                </a:lnTo>
                <a:cubicBezTo>
                  <a:pt x="65047" y="34008"/>
                  <a:pt x="65047" y="33869"/>
                  <a:pt x="65047" y="33691"/>
                </a:cubicBezTo>
                <a:lnTo>
                  <a:pt x="65047" y="18047"/>
                </a:lnTo>
                <a:lnTo>
                  <a:pt x="65014" y="18047"/>
                </a:lnTo>
                <a:lnTo>
                  <a:pt x="65014" y="13911"/>
                </a:lnTo>
                <a:lnTo>
                  <a:pt x="47068" y="13911"/>
                </a:lnTo>
                <a:cubicBezTo>
                  <a:pt x="44933" y="13777"/>
                  <a:pt x="43499" y="12243"/>
                  <a:pt x="44433" y="10375"/>
                </a:cubicBezTo>
                <a:cubicBezTo>
                  <a:pt x="44433" y="10375"/>
                  <a:pt x="46000" y="7172"/>
                  <a:pt x="46000" y="5571"/>
                </a:cubicBezTo>
                <a:cubicBezTo>
                  <a:pt x="46000" y="2502"/>
                  <a:pt x="43599" y="1"/>
                  <a:pt x="40130" y="1"/>
                </a:cubicBezTo>
                <a:close/>
              </a:path>
            </a:pathLst>
          </a:custGeom>
          <a:solidFill>
            <a:srgbClr val="C69C6D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6" name="Google Shape;2556;p60"/>
          <p:cNvSpPr txBox="1"/>
          <p:nvPr/>
        </p:nvSpPr>
        <p:spPr>
          <a:xfrm>
            <a:off x="6680500" y="3692300"/>
            <a:ext cx="2136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Save points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(and cache)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57" name="Google Shape;2557;p60"/>
          <p:cNvCxnSpPr>
            <a:stCxn id="2556" idx="1"/>
          </p:cNvCxnSpPr>
          <p:nvPr/>
        </p:nvCxnSpPr>
        <p:spPr>
          <a:xfrm rot="10800000">
            <a:off x="4596100" y="3344900"/>
            <a:ext cx="2084400" cy="603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58" name="Google Shape;2558;p60"/>
          <p:cNvSpPr/>
          <p:nvPr/>
        </p:nvSpPr>
        <p:spPr>
          <a:xfrm>
            <a:off x="4867937" y="2941361"/>
            <a:ext cx="568250" cy="665655"/>
          </a:xfrm>
          <a:custGeom>
            <a:rect b="b" l="l" r="r" t="t"/>
            <a:pathLst>
              <a:path extrusionOk="0" h="52239" w="47702">
                <a:moveTo>
                  <a:pt x="34" y="1"/>
                </a:moveTo>
                <a:lnTo>
                  <a:pt x="34" y="3937"/>
                </a:lnTo>
                <a:lnTo>
                  <a:pt x="34" y="19415"/>
                </a:lnTo>
                <a:cubicBezTo>
                  <a:pt x="34" y="19648"/>
                  <a:pt x="34" y="19815"/>
                  <a:pt x="34" y="19882"/>
                </a:cubicBezTo>
                <a:cubicBezTo>
                  <a:pt x="134" y="20582"/>
                  <a:pt x="401" y="21082"/>
                  <a:pt x="768" y="21316"/>
                </a:cubicBezTo>
                <a:cubicBezTo>
                  <a:pt x="942" y="21415"/>
                  <a:pt x="1133" y="21454"/>
                  <a:pt x="1327" y="21454"/>
                </a:cubicBezTo>
                <a:cubicBezTo>
                  <a:pt x="1654" y="21454"/>
                  <a:pt x="1984" y="21342"/>
                  <a:pt x="2236" y="21216"/>
                </a:cubicBezTo>
                <a:cubicBezTo>
                  <a:pt x="2569" y="21016"/>
                  <a:pt x="5672" y="19448"/>
                  <a:pt x="7440" y="19448"/>
                </a:cubicBezTo>
                <a:cubicBezTo>
                  <a:pt x="11042" y="19448"/>
                  <a:pt x="13944" y="22850"/>
                  <a:pt x="13944" y="26987"/>
                </a:cubicBezTo>
                <a:cubicBezTo>
                  <a:pt x="13944" y="31123"/>
                  <a:pt x="11042" y="34525"/>
                  <a:pt x="7440" y="34525"/>
                </a:cubicBezTo>
                <a:cubicBezTo>
                  <a:pt x="5672" y="34525"/>
                  <a:pt x="2569" y="32958"/>
                  <a:pt x="2236" y="32758"/>
                </a:cubicBezTo>
                <a:cubicBezTo>
                  <a:pt x="1912" y="32605"/>
                  <a:pt x="1599" y="32529"/>
                  <a:pt x="1321" y="32529"/>
                </a:cubicBezTo>
                <a:cubicBezTo>
                  <a:pt x="1113" y="32529"/>
                  <a:pt x="925" y="32572"/>
                  <a:pt x="768" y="32657"/>
                </a:cubicBezTo>
                <a:cubicBezTo>
                  <a:pt x="368" y="32891"/>
                  <a:pt x="101" y="33458"/>
                  <a:pt x="1" y="34192"/>
                </a:cubicBezTo>
                <a:cubicBezTo>
                  <a:pt x="34" y="34225"/>
                  <a:pt x="34" y="34325"/>
                  <a:pt x="34" y="34325"/>
                </a:cubicBezTo>
                <a:lnTo>
                  <a:pt x="34" y="34692"/>
                </a:lnTo>
                <a:lnTo>
                  <a:pt x="34" y="52238"/>
                </a:lnTo>
                <a:lnTo>
                  <a:pt x="17046" y="52238"/>
                </a:lnTo>
                <a:lnTo>
                  <a:pt x="17080" y="52205"/>
                </a:lnTo>
                <a:cubicBezTo>
                  <a:pt x="17480" y="52205"/>
                  <a:pt x="18814" y="52005"/>
                  <a:pt x="18814" y="50837"/>
                </a:cubicBezTo>
                <a:cubicBezTo>
                  <a:pt x="18814" y="50537"/>
                  <a:pt x="18714" y="50237"/>
                  <a:pt x="18548" y="49870"/>
                </a:cubicBezTo>
                <a:cubicBezTo>
                  <a:pt x="18381" y="49503"/>
                  <a:pt x="16913" y="46267"/>
                  <a:pt x="16913" y="44399"/>
                </a:cubicBezTo>
                <a:cubicBezTo>
                  <a:pt x="16913" y="40663"/>
                  <a:pt x="20115" y="37594"/>
                  <a:pt x="24085" y="37594"/>
                </a:cubicBezTo>
                <a:cubicBezTo>
                  <a:pt x="28054" y="37594"/>
                  <a:pt x="31257" y="40663"/>
                  <a:pt x="31257" y="44399"/>
                </a:cubicBezTo>
                <a:cubicBezTo>
                  <a:pt x="31257" y="46267"/>
                  <a:pt x="29756" y="49503"/>
                  <a:pt x="29589" y="49870"/>
                </a:cubicBezTo>
                <a:cubicBezTo>
                  <a:pt x="29422" y="50237"/>
                  <a:pt x="29355" y="50537"/>
                  <a:pt x="29355" y="50837"/>
                </a:cubicBezTo>
                <a:cubicBezTo>
                  <a:pt x="29355" y="51905"/>
                  <a:pt x="30489" y="52138"/>
                  <a:pt x="30990" y="52205"/>
                </a:cubicBezTo>
                <a:lnTo>
                  <a:pt x="31056" y="52205"/>
                </a:lnTo>
                <a:lnTo>
                  <a:pt x="31056" y="52238"/>
                </a:lnTo>
                <a:cubicBezTo>
                  <a:pt x="31090" y="52238"/>
                  <a:pt x="31323" y="52205"/>
                  <a:pt x="31323" y="52205"/>
                </a:cubicBezTo>
                <a:lnTo>
                  <a:pt x="47702" y="52205"/>
                </a:lnTo>
                <a:lnTo>
                  <a:pt x="47702" y="1"/>
                </a:lnTo>
                <a:cubicBezTo>
                  <a:pt x="41864" y="1"/>
                  <a:pt x="31357" y="34"/>
                  <a:pt x="31357" y="34"/>
                </a:cubicBezTo>
                <a:lnTo>
                  <a:pt x="30956" y="34"/>
                </a:lnTo>
                <a:cubicBezTo>
                  <a:pt x="30489" y="67"/>
                  <a:pt x="29355" y="701"/>
                  <a:pt x="29355" y="1769"/>
                </a:cubicBezTo>
                <a:cubicBezTo>
                  <a:pt x="29355" y="2069"/>
                  <a:pt x="29455" y="2402"/>
                  <a:pt x="29622" y="2736"/>
                </a:cubicBezTo>
                <a:cubicBezTo>
                  <a:pt x="29789" y="3103"/>
                  <a:pt x="31257" y="6339"/>
                  <a:pt x="31257" y="8207"/>
                </a:cubicBezTo>
                <a:cubicBezTo>
                  <a:pt x="31257" y="11976"/>
                  <a:pt x="28054" y="15045"/>
                  <a:pt x="24085" y="15045"/>
                </a:cubicBezTo>
                <a:cubicBezTo>
                  <a:pt x="20115" y="15045"/>
                  <a:pt x="16913" y="11976"/>
                  <a:pt x="16913" y="8207"/>
                </a:cubicBezTo>
                <a:cubicBezTo>
                  <a:pt x="16913" y="6339"/>
                  <a:pt x="18414" y="3103"/>
                  <a:pt x="18581" y="2736"/>
                </a:cubicBezTo>
                <a:cubicBezTo>
                  <a:pt x="18748" y="2402"/>
                  <a:pt x="18814" y="2069"/>
                  <a:pt x="18814" y="1769"/>
                </a:cubicBezTo>
                <a:cubicBezTo>
                  <a:pt x="18814" y="668"/>
                  <a:pt x="17647" y="67"/>
                  <a:pt x="17147" y="1"/>
                </a:cubicBez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59" name="Google Shape;2559;p60"/>
          <p:cNvCxnSpPr>
            <a:stCxn id="2560" idx="1"/>
          </p:cNvCxnSpPr>
          <p:nvPr/>
        </p:nvCxnSpPr>
        <p:spPr>
          <a:xfrm flipH="1">
            <a:off x="5229000" y="2956575"/>
            <a:ext cx="1454400" cy="327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60" name="Google Shape;2560;p60"/>
          <p:cNvSpPr txBox="1"/>
          <p:nvPr/>
        </p:nvSpPr>
        <p:spPr>
          <a:xfrm>
            <a:off x="6683400" y="2700375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 Create heatmap</a:t>
            </a:r>
            <a:endParaRPr b="1" sz="20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61" name="Google Shape;2561;p60"/>
          <p:cNvSpPr/>
          <p:nvPr/>
        </p:nvSpPr>
        <p:spPr>
          <a:xfrm>
            <a:off x="3641162" y="2371333"/>
            <a:ext cx="575004" cy="723876"/>
          </a:xfrm>
          <a:custGeom>
            <a:rect b="b" l="l" r="r" t="t"/>
            <a:pathLst>
              <a:path extrusionOk="0" h="56808" w="48269">
                <a:moveTo>
                  <a:pt x="48268" y="1"/>
                </a:moveTo>
                <a:lnTo>
                  <a:pt x="5104" y="26953"/>
                </a:lnTo>
                <a:cubicBezTo>
                  <a:pt x="1902" y="28921"/>
                  <a:pt x="0" y="32391"/>
                  <a:pt x="0" y="36127"/>
                </a:cubicBezTo>
                <a:lnTo>
                  <a:pt x="0" y="42831"/>
                </a:lnTo>
                <a:lnTo>
                  <a:pt x="16946" y="42831"/>
                </a:lnTo>
                <a:cubicBezTo>
                  <a:pt x="17380" y="42831"/>
                  <a:pt x="17813" y="42898"/>
                  <a:pt x="18247" y="42998"/>
                </a:cubicBezTo>
                <a:cubicBezTo>
                  <a:pt x="18881" y="43165"/>
                  <a:pt x="19481" y="43465"/>
                  <a:pt x="19948" y="43966"/>
                </a:cubicBezTo>
                <a:cubicBezTo>
                  <a:pt x="20482" y="44499"/>
                  <a:pt x="20749" y="45233"/>
                  <a:pt x="20749" y="45967"/>
                </a:cubicBezTo>
                <a:cubicBezTo>
                  <a:pt x="20749" y="46534"/>
                  <a:pt x="20615" y="47101"/>
                  <a:pt x="20315" y="47702"/>
                </a:cubicBezTo>
                <a:cubicBezTo>
                  <a:pt x="19748" y="48869"/>
                  <a:pt x="18847" y="51104"/>
                  <a:pt x="18847" y="52105"/>
                </a:cubicBezTo>
                <a:cubicBezTo>
                  <a:pt x="18847" y="54673"/>
                  <a:pt x="21249" y="56808"/>
                  <a:pt x="24184" y="56808"/>
                </a:cubicBezTo>
                <a:cubicBezTo>
                  <a:pt x="27153" y="56808"/>
                  <a:pt x="29555" y="54673"/>
                  <a:pt x="29555" y="52105"/>
                </a:cubicBezTo>
                <a:cubicBezTo>
                  <a:pt x="29555" y="51104"/>
                  <a:pt x="28654" y="48869"/>
                  <a:pt x="28087" y="47702"/>
                </a:cubicBezTo>
                <a:cubicBezTo>
                  <a:pt x="27787" y="47101"/>
                  <a:pt x="27654" y="46534"/>
                  <a:pt x="27654" y="45967"/>
                </a:cubicBezTo>
                <a:cubicBezTo>
                  <a:pt x="27654" y="44266"/>
                  <a:pt x="29021" y="42998"/>
                  <a:pt x="31056" y="42831"/>
                </a:cubicBezTo>
                <a:lnTo>
                  <a:pt x="48235" y="42831"/>
                </a:lnTo>
                <a:cubicBezTo>
                  <a:pt x="48235" y="42831"/>
                  <a:pt x="48235" y="39462"/>
                  <a:pt x="48268" y="39462"/>
                </a:cubicBezTo>
                <a:lnTo>
                  <a:pt x="48268" y="24718"/>
                </a:lnTo>
                <a:cubicBezTo>
                  <a:pt x="48268" y="24485"/>
                  <a:pt x="48235" y="24318"/>
                  <a:pt x="48268" y="24251"/>
                </a:cubicBezTo>
                <a:cubicBezTo>
                  <a:pt x="48168" y="23618"/>
                  <a:pt x="47901" y="23117"/>
                  <a:pt x="47501" y="22917"/>
                </a:cubicBezTo>
                <a:cubicBezTo>
                  <a:pt x="47329" y="22807"/>
                  <a:pt x="47144" y="22764"/>
                  <a:pt x="46959" y="22764"/>
                </a:cubicBezTo>
                <a:cubicBezTo>
                  <a:pt x="46640" y="22764"/>
                  <a:pt x="46320" y="22891"/>
                  <a:pt x="46067" y="23017"/>
                </a:cubicBezTo>
                <a:cubicBezTo>
                  <a:pt x="45700" y="23184"/>
                  <a:pt x="42598" y="24685"/>
                  <a:pt x="40863" y="24685"/>
                </a:cubicBezTo>
                <a:cubicBezTo>
                  <a:pt x="37260" y="24685"/>
                  <a:pt x="34325" y="21449"/>
                  <a:pt x="34325" y="17480"/>
                </a:cubicBezTo>
                <a:cubicBezTo>
                  <a:pt x="34325" y="13544"/>
                  <a:pt x="37260" y="10308"/>
                  <a:pt x="40863" y="10308"/>
                </a:cubicBezTo>
                <a:cubicBezTo>
                  <a:pt x="42631" y="10308"/>
                  <a:pt x="45700" y="11809"/>
                  <a:pt x="46067" y="11976"/>
                </a:cubicBezTo>
                <a:cubicBezTo>
                  <a:pt x="46397" y="12131"/>
                  <a:pt x="46704" y="12219"/>
                  <a:pt x="46982" y="12219"/>
                </a:cubicBezTo>
                <a:cubicBezTo>
                  <a:pt x="47182" y="12219"/>
                  <a:pt x="47367" y="12174"/>
                  <a:pt x="47534" y="12076"/>
                </a:cubicBezTo>
                <a:cubicBezTo>
                  <a:pt x="47935" y="11843"/>
                  <a:pt x="48202" y="11342"/>
                  <a:pt x="48268" y="10642"/>
                </a:cubicBezTo>
                <a:cubicBezTo>
                  <a:pt x="48268" y="10608"/>
                  <a:pt x="48268" y="10575"/>
                  <a:pt x="48268" y="10542"/>
                </a:cubicBezTo>
                <a:lnTo>
                  <a:pt x="48268" y="10175"/>
                </a:lnTo>
                <a:lnTo>
                  <a:pt x="48268" y="1"/>
                </a:lnTo>
                <a:close/>
              </a:path>
            </a:pathLst>
          </a:custGeom>
          <a:solidFill>
            <a:srgbClr val="22466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2" name="Google Shape;2562;p60"/>
          <p:cNvSpPr txBox="1"/>
          <p:nvPr/>
        </p:nvSpPr>
        <p:spPr>
          <a:xfrm>
            <a:off x="140075" y="1852275"/>
            <a:ext cx="2419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4663"/>
                </a:solidFill>
                <a:latin typeface="Fira Sans"/>
                <a:ea typeface="Fira Sans"/>
                <a:cs typeface="Fira Sans"/>
                <a:sym typeface="Fira Sans"/>
              </a:rPr>
              <a:t>Create markup</a:t>
            </a:r>
            <a:endParaRPr b="1" sz="2000">
              <a:solidFill>
                <a:srgbClr val="22466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63" name="Google Shape;2563;p60"/>
          <p:cNvCxnSpPr>
            <a:stCxn id="2562" idx="3"/>
          </p:cNvCxnSpPr>
          <p:nvPr/>
        </p:nvCxnSpPr>
        <p:spPr>
          <a:xfrm>
            <a:off x="2559275" y="2108475"/>
            <a:ext cx="1292100" cy="623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64" name="Google Shape;2564;p60"/>
          <p:cNvSpPr txBox="1"/>
          <p:nvPr/>
        </p:nvSpPr>
        <p:spPr>
          <a:xfrm>
            <a:off x="52" y="3497125"/>
            <a:ext cx="27879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Load addresses cache</a:t>
            </a:r>
            <a:endParaRPr b="1" sz="2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65" name="Google Shape;2565;p60"/>
          <p:cNvSpPr txBox="1"/>
          <p:nvPr/>
        </p:nvSpPr>
        <p:spPr>
          <a:xfrm>
            <a:off x="5436175" y="4372250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Get address</a:t>
            </a:r>
            <a:endParaRPr b="1" sz="20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66" name="Google Shape;2566;p60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567" name="Google Shape;2567;p60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1" name="Shape 2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p61"/>
          <p:cNvSpPr/>
          <p:nvPr/>
        </p:nvSpPr>
        <p:spPr>
          <a:xfrm>
            <a:off x="3640769" y="34446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73" name="Google Shape;2573;p61"/>
          <p:cNvCxnSpPr>
            <a:stCxn id="2574" idx="3"/>
          </p:cNvCxnSpPr>
          <p:nvPr/>
        </p:nvCxnSpPr>
        <p:spPr>
          <a:xfrm>
            <a:off x="2787952" y="3753325"/>
            <a:ext cx="1170600" cy="19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75" name="Google Shape;2575;p61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 du processus </a:t>
            </a:r>
            <a:endParaRPr/>
          </a:p>
        </p:txBody>
      </p:sp>
      <p:sp>
        <p:nvSpPr>
          <p:cNvPr id="2576" name="Google Shape;2576;p61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  <p:sp>
        <p:nvSpPr>
          <p:cNvPr id="2577" name="Google Shape;2577;p61"/>
          <p:cNvSpPr txBox="1"/>
          <p:nvPr>
            <p:ph type="title"/>
          </p:nvPr>
        </p:nvSpPr>
        <p:spPr>
          <a:xfrm>
            <a:off x="457725" y="798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en" sz="1600">
                <a:solidFill>
                  <a:schemeClr val="dk1"/>
                </a:solidFill>
              </a:rPr>
              <a:t>Plusieurs fonctions</a:t>
            </a:r>
            <a:endParaRPr/>
          </a:p>
        </p:txBody>
      </p:sp>
      <p:sp>
        <p:nvSpPr>
          <p:cNvPr id="2578" name="Google Shape;2578;p61"/>
          <p:cNvSpPr/>
          <p:nvPr/>
        </p:nvSpPr>
        <p:spPr>
          <a:xfrm>
            <a:off x="4065583" y="362063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9" name="Google Shape;2579;p61"/>
          <p:cNvSpPr txBox="1"/>
          <p:nvPr/>
        </p:nvSpPr>
        <p:spPr>
          <a:xfrm>
            <a:off x="1955778" y="4475875"/>
            <a:ext cx="1513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67C52"/>
                </a:solidFill>
                <a:latin typeface="Fira Sans"/>
                <a:ea typeface="Fira Sans"/>
                <a:cs typeface="Fira Sans"/>
                <a:sym typeface="Fira Sans"/>
              </a:rPr>
              <a:t>Load CSV</a:t>
            </a:r>
            <a:endParaRPr b="1" sz="2000">
              <a:solidFill>
                <a:srgbClr val="A67C5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80" name="Google Shape;2580;p61"/>
          <p:cNvCxnSpPr>
            <a:stCxn id="2579" idx="3"/>
          </p:cNvCxnSpPr>
          <p:nvPr/>
        </p:nvCxnSpPr>
        <p:spPr>
          <a:xfrm flipH="1" rot="10800000">
            <a:off x="3468978" y="3973975"/>
            <a:ext cx="1089600" cy="75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81" name="Google Shape;2581;p61"/>
          <p:cNvSpPr/>
          <p:nvPr/>
        </p:nvSpPr>
        <p:spPr>
          <a:xfrm>
            <a:off x="4863171" y="3449330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82" name="Google Shape;2582;p61"/>
          <p:cNvCxnSpPr>
            <a:stCxn id="2583" idx="1"/>
          </p:cNvCxnSpPr>
          <p:nvPr/>
        </p:nvCxnSpPr>
        <p:spPr>
          <a:xfrm flipH="1" rot="5400000">
            <a:off x="4956025" y="4148300"/>
            <a:ext cx="720900" cy="23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84" name="Google Shape;2584;p61"/>
          <p:cNvSpPr/>
          <p:nvPr/>
        </p:nvSpPr>
        <p:spPr>
          <a:xfrm>
            <a:off x="3640769" y="2936685"/>
            <a:ext cx="575398" cy="667350"/>
          </a:xfrm>
          <a:custGeom>
            <a:rect b="b" l="l" r="r" t="t"/>
            <a:pathLst>
              <a:path extrusionOk="0" h="52372" w="48302">
                <a:moveTo>
                  <a:pt x="0" y="1"/>
                </a:moveTo>
                <a:lnTo>
                  <a:pt x="0" y="52372"/>
                </a:lnTo>
                <a:lnTo>
                  <a:pt x="17246" y="52372"/>
                </a:lnTo>
                <a:lnTo>
                  <a:pt x="17246" y="52338"/>
                </a:lnTo>
                <a:lnTo>
                  <a:pt x="17346" y="52338"/>
                </a:lnTo>
                <a:cubicBezTo>
                  <a:pt x="17846" y="52305"/>
                  <a:pt x="18980" y="52038"/>
                  <a:pt x="18980" y="50971"/>
                </a:cubicBezTo>
                <a:cubicBezTo>
                  <a:pt x="18980" y="50670"/>
                  <a:pt x="18880" y="50337"/>
                  <a:pt x="18713" y="50003"/>
                </a:cubicBezTo>
                <a:cubicBezTo>
                  <a:pt x="18547" y="49636"/>
                  <a:pt x="17079" y="46334"/>
                  <a:pt x="17079" y="44466"/>
                </a:cubicBezTo>
                <a:cubicBezTo>
                  <a:pt x="17079" y="40663"/>
                  <a:pt x="20281" y="37961"/>
                  <a:pt x="24251" y="37961"/>
                </a:cubicBezTo>
                <a:cubicBezTo>
                  <a:pt x="28220" y="37961"/>
                  <a:pt x="31423" y="40663"/>
                  <a:pt x="31423" y="44466"/>
                </a:cubicBezTo>
                <a:cubicBezTo>
                  <a:pt x="31423" y="46334"/>
                  <a:pt x="29921" y="49636"/>
                  <a:pt x="29755" y="50003"/>
                </a:cubicBezTo>
                <a:cubicBezTo>
                  <a:pt x="29588" y="50337"/>
                  <a:pt x="29521" y="50670"/>
                  <a:pt x="29521" y="50971"/>
                </a:cubicBezTo>
                <a:cubicBezTo>
                  <a:pt x="29521" y="52138"/>
                  <a:pt x="30855" y="52305"/>
                  <a:pt x="31256" y="52338"/>
                </a:cubicBezTo>
                <a:lnTo>
                  <a:pt x="31589" y="52372"/>
                </a:lnTo>
                <a:lnTo>
                  <a:pt x="48301" y="52372"/>
                </a:lnTo>
                <a:lnTo>
                  <a:pt x="48301" y="34659"/>
                </a:lnTo>
                <a:lnTo>
                  <a:pt x="48301" y="34259"/>
                </a:lnTo>
                <a:cubicBezTo>
                  <a:pt x="48301" y="34192"/>
                  <a:pt x="48301" y="34159"/>
                  <a:pt x="48301" y="34125"/>
                </a:cubicBezTo>
                <a:cubicBezTo>
                  <a:pt x="48235" y="33391"/>
                  <a:pt x="47968" y="32824"/>
                  <a:pt x="47567" y="32591"/>
                </a:cubicBezTo>
                <a:cubicBezTo>
                  <a:pt x="47392" y="32489"/>
                  <a:pt x="47198" y="32438"/>
                  <a:pt x="46987" y="32438"/>
                </a:cubicBezTo>
                <a:cubicBezTo>
                  <a:pt x="46717" y="32438"/>
                  <a:pt x="46419" y="32522"/>
                  <a:pt x="46100" y="32691"/>
                </a:cubicBezTo>
                <a:cubicBezTo>
                  <a:pt x="45733" y="32891"/>
                  <a:pt x="42631" y="34459"/>
                  <a:pt x="40863" y="34459"/>
                </a:cubicBezTo>
                <a:cubicBezTo>
                  <a:pt x="37293" y="34459"/>
                  <a:pt x="34358" y="31056"/>
                  <a:pt x="34358" y="26853"/>
                </a:cubicBezTo>
                <a:cubicBezTo>
                  <a:pt x="34358" y="22650"/>
                  <a:pt x="37293" y="19248"/>
                  <a:pt x="40863" y="19248"/>
                </a:cubicBezTo>
                <a:cubicBezTo>
                  <a:pt x="42631" y="19248"/>
                  <a:pt x="45733" y="20849"/>
                  <a:pt x="46100" y="21016"/>
                </a:cubicBezTo>
                <a:cubicBezTo>
                  <a:pt x="46353" y="21142"/>
                  <a:pt x="46673" y="21269"/>
                  <a:pt x="46992" y="21269"/>
                </a:cubicBezTo>
                <a:cubicBezTo>
                  <a:pt x="47177" y="21269"/>
                  <a:pt x="47362" y="21226"/>
                  <a:pt x="47534" y="21116"/>
                </a:cubicBezTo>
                <a:cubicBezTo>
                  <a:pt x="47934" y="20916"/>
                  <a:pt x="48201" y="20382"/>
                  <a:pt x="48268" y="19682"/>
                </a:cubicBezTo>
                <a:cubicBezTo>
                  <a:pt x="48268" y="19615"/>
                  <a:pt x="48301" y="19448"/>
                  <a:pt x="48301" y="19215"/>
                </a:cubicBezTo>
                <a:lnTo>
                  <a:pt x="48301" y="3570"/>
                </a:lnTo>
                <a:lnTo>
                  <a:pt x="48268" y="2603"/>
                </a:lnTo>
                <a:lnTo>
                  <a:pt x="48268" y="1"/>
                </a:lnTo>
                <a:lnTo>
                  <a:pt x="31156" y="1"/>
                </a:lnTo>
                <a:cubicBezTo>
                  <a:pt x="30689" y="34"/>
                  <a:pt x="29488" y="268"/>
                  <a:pt x="29488" y="1402"/>
                </a:cubicBezTo>
                <a:cubicBezTo>
                  <a:pt x="29488" y="1669"/>
                  <a:pt x="29588" y="2002"/>
                  <a:pt x="29755" y="2369"/>
                </a:cubicBezTo>
                <a:cubicBezTo>
                  <a:pt x="29921" y="2736"/>
                  <a:pt x="31389" y="6005"/>
                  <a:pt x="31389" y="7873"/>
                </a:cubicBezTo>
                <a:cubicBezTo>
                  <a:pt x="31389" y="11676"/>
                  <a:pt x="28187" y="14378"/>
                  <a:pt x="24217" y="14378"/>
                </a:cubicBezTo>
                <a:cubicBezTo>
                  <a:pt x="20248" y="14378"/>
                  <a:pt x="17046" y="11676"/>
                  <a:pt x="17046" y="7873"/>
                </a:cubicBezTo>
                <a:cubicBezTo>
                  <a:pt x="17046" y="6005"/>
                  <a:pt x="18547" y="2736"/>
                  <a:pt x="18713" y="2369"/>
                </a:cubicBezTo>
                <a:cubicBezTo>
                  <a:pt x="18880" y="2002"/>
                  <a:pt x="18947" y="1669"/>
                  <a:pt x="18947" y="1402"/>
                </a:cubicBezTo>
                <a:cubicBezTo>
                  <a:pt x="18947" y="334"/>
                  <a:pt x="17880" y="68"/>
                  <a:pt x="17346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5" name="Google Shape;2585;p61"/>
          <p:cNvSpPr txBox="1"/>
          <p:nvPr/>
        </p:nvSpPr>
        <p:spPr>
          <a:xfrm>
            <a:off x="-252525" y="2618100"/>
            <a:ext cx="30405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Get coordinates</a:t>
            </a:r>
            <a:endParaRPr b="1" sz="2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86" name="Google Shape;2586;p61"/>
          <p:cNvCxnSpPr>
            <a:stCxn id="2585" idx="3"/>
          </p:cNvCxnSpPr>
          <p:nvPr/>
        </p:nvCxnSpPr>
        <p:spPr>
          <a:xfrm>
            <a:off x="2787975" y="2874300"/>
            <a:ext cx="1154100" cy="36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87" name="Google Shape;2587;p61"/>
          <p:cNvSpPr/>
          <p:nvPr/>
        </p:nvSpPr>
        <p:spPr>
          <a:xfrm>
            <a:off x="4071143" y="2760351"/>
            <a:ext cx="940587" cy="1026944"/>
          </a:xfrm>
          <a:custGeom>
            <a:rect b="b" l="l" r="r" t="t"/>
            <a:pathLst>
              <a:path extrusionOk="0" h="80592" w="78958">
                <a:moveTo>
                  <a:pt x="40130" y="1"/>
                </a:moveTo>
                <a:cubicBezTo>
                  <a:pt x="36694" y="1"/>
                  <a:pt x="34259" y="2502"/>
                  <a:pt x="34259" y="5571"/>
                </a:cubicBezTo>
                <a:cubicBezTo>
                  <a:pt x="34259" y="7172"/>
                  <a:pt x="35826" y="10375"/>
                  <a:pt x="35826" y="10375"/>
                </a:cubicBezTo>
                <a:cubicBezTo>
                  <a:pt x="36760" y="12243"/>
                  <a:pt x="35326" y="13777"/>
                  <a:pt x="33191" y="13911"/>
                </a:cubicBezTo>
                <a:cubicBezTo>
                  <a:pt x="33291" y="13911"/>
                  <a:pt x="33358" y="13911"/>
                  <a:pt x="33391" y="13944"/>
                </a:cubicBezTo>
                <a:cubicBezTo>
                  <a:pt x="33325" y="13911"/>
                  <a:pt x="33125" y="13911"/>
                  <a:pt x="32891" y="13911"/>
                </a:cubicBezTo>
                <a:lnTo>
                  <a:pt x="13911" y="13911"/>
                </a:lnTo>
                <a:cubicBezTo>
                  <a:pt x="13911" y="13911"/>
                  <a:pt x="13944" y="18314"/>
                  <a:pt x="13944" y="18581"/>
                </a:cubicBezTo>
                <a:lnTo>
                  <a:pt x="13944" y="25952"/>
                </a:lnTo>
                <a:lnTo>
                  <a:pt x="13944" y="33625"/>
                </a:lnTo>
                <a:lnTo>
                  <a:pt x="13944" y="33992"/>
                </a:lnTo>
                <a:cubicBezTo>
                  <a:pt x="13839" y="35671"/>
                  <a:pt x="12867" y="36917"/>
                  <a:pt x="11547" y="36917"/>
                </a:cubicBezTo>
                <a:cubicBezTo>
                  <a:pt x="11190" y="36917"/>
                  <a:pt x="10807" y="36826"/>
                  <a:pt x="10408" y="36627"/>
                </a:cubicBezTo>
                <a:cubicBezTo>
                  <a:pt x="10408" y="36627"/>
                  <a:pt x="7206" y="34692"/>
                  <a:pt x="5605" y="34692"/>
                </a:cubicBezTo>
                <a:cubicBezTo>
                  <a:pt x="2503" y="34692"/>
                  <a:pt x="1" y="37494"/>
                  <a:pt x="1" y="40930"/>
                </a:cubicBezTo>
                <a:cubicBezTo>
                  <a:pt x="1" y="44399"/>
                  <a:pt x="2503" y="47201"/>
                  <a:pt x="5605" y="47201"/>
                </a:cubicBezTo>
                <a:cubicBezTo>
                  <a:pt x="7206" y="47201"/>
                  <a:pt x="10408" y="45233"/>
                  <a:pt x="10408" y="45233"/>
                </a:cubicBezTo>
                <a:cubicBezTo>
                  <a:pt x="10794" y="45043"/>
                  <a:pt x="11169" y="44956"/>
                  <a:pt x="11520" y="44956"/>
                </a:cubicBezTo>
                <a:cubicBezTo>
                  <a:pt x="12839" y="44956"/>
                  <a:pt x="13839" y="46190"/>
                  <a:pt x="13944" y="47902"/>
                </a:cubicBezTo>
                <a:cubicBezTo>
                  <a:pt x="13944" y="47976"/>
                  <a:pt x="13944" y="48066"/>
                  <a:pt x="13944" y="48168"/>
                </a:cubicBezTo>
                <a:lnTo>
                  <a:pt x="13944" y="62745"/>
                </a:lnTo>
                <a:cubicBezTo>
                  <a:pt x="13944" y="63880"/>
                  <a:pt x="13911" y="65881"/>
                  <a:pt x="13911" y="65881"/>
                </a:cubicBezTo>
                <a:lnTo>
                  <a:pt x="32891" y="65881"/>
                </a:lnTo>
                <a:cubicBezTo>
                  <a:pt x="33062" y="65881"/>
                  <a:pt x="33191" y="65867"/>
                  <a:pt x="33280" y="65858"/>
                </a:cubicBezTo>
                <a:lnTo>
                  <a:pt x="33280" y="65858"/>
                </a:lnTo>
                <a:cubicBezTo>
                  <a:pt x="33254" y="65863"/>
                  <a:pt x="33225" y="65870"/>
                  <a:pt x="33191" y="65881"/>
                </a:cubicBezTo>
                <a:cubicBezTo>
                  <a:pt x="35359" y="66014"/>
                  <a:pt x="36760" y="67549"/>
                  <a:pt x="35860" y="69417"/>
                </a:cubicBezTo>
                <a:cubicBezTo>
                  <a:pt x="35860" y="69417"/>
                  <a:pt x="33892" y="72986"/>
                  <a:pt x="33892" y="74587"/>
                </a:cubicBezTo>
                <a:cubicBezTo>
                  <a:pt x="33892" y="77690"/>
                  <a:pt x="36694" y="80592"/>
                  <a:pt x="40130" y="80592"/>
                </a:cubicBezTo>
                <a:cubicBezTo>
                  <a:pt x="43599" y="80592"/>
                  <a:pt x="46401" y="77690"/>
                  <a:pt x="46401" y="74587"/>
                </a:cubicBezTo>
                <a:cubicBezTo>
                  <a:pt x="46401" y="72986"/>
                  <a:pt x="44433" y="69417"/>
                  <a:pt x="44433" y="69417"/>
                </a:cubicBezTo>
                <a:cubicBezTo>
                  <a:pt x="43532" y="67549"/>
                  <a:pt x="44933" y="66014"/>
                  <a:pt x="47101" y="65881"/>
                </a:cubicBezTo>
                <a:lnTo>
                  <a:pt x="47435" y="65848"/>
                </a:lnTo>
                <a:lnTo>
                  <a:pt x="65047" y="65848"/>
                </a:lnTo>
                <a:lnTo>
                  <a:pt x="65047" y="54606"/>
                </a:lnTo>
                <a:lnTo>
                  <a:pt x="65047" y="48235"/>
                </a:lnTo>
                <a:lnTo>
                  <a:pt x="65047" y="47902"/>
                </a:lnTo>
                <a:cubicBezTo>
                  <a:pt x="65147" y="46277"/>
                  <a:pt x="66034" y="45289"/>
                  <a:pt x="67259" y="45289"/>
                </a:cubicBezTo>
                <a:cubicBezTo>
                  <a:pt x="67668" y="45289"/>
                  <a:pt x="68115" y="45399"/>
                  <a:pt x="68583" y="45633"/>
                </a:cubicBezTo>
                <a:cubicBezTo>
                  <a:pt x="68583" y="45633"/>
                  <a:pt x="71752" y="47201"/>
                  <a:pt x="73387" y="47201"/>
                </a:cubicBezTo>
                <a:cubicBezTo>
                  <a:pt x="76455" y="47201"/>
                  <a:pt x="78957" y="44399"/>
                  <a:pt x="78957" y="40930"/>
                </a:cubicBezTo>
                <a:cubicBezTo>
                  <a:pt x="78957" y="37494"/>
                  <a:pt x="76455" y="34692"/>
                  <a:pt x="73387" y="34692"/>
                </a:cubicBezTo>
                <a:cubicBezTo>
                  <a:pt x="71752" y="34692"/>
                  <a:pt x="68583" y="36627"/>
                  <a:pt x="68583" y="36627"/>
                </a:cubicBezTo>
                <a:cubicBezTo>
                  <a:pt x="68180" y="36828"/>
                  <a:pt x="67793" y="36921"/>
                  <a:pt x="67432" y="36921"/>
                </a:cubicBezTo>
                <a:cubicBezTo>
                  <a:pt x="66119" y="36921"/>
                  <a:pt x="65152" y="35692"/>
                  <a:pt x="65047" y="33992"/>
                </a:cubicBezTo>
                <a:cubicBezTo>
                  <a:pt x="65047" y="34038"/>
                  <a:pt x="65040" y="34077"/>
                  <a:pt x="65033" y="34109"/>
                </a:cubicBezTo>
                <a:lnTo>
                  <a:pt x="65033" y="34109"/>
                </a:lnTo>
                <a:cubicBezTo>
                  <a:pt x="65047" y="34008"/>
                  <a:pt x="65047" y="33869"/>
                  <a:pt x="65047" y="33691"/>
                </a:cubicBezTo>
                <a:lnTo>
                  <a:pt x="65047" y="18047"/>
                </a:lnTo>
                <a:lnTo>
                  <a:pt x="65014" y="18047"/>
                </a:lnTo>
                <a:lnTo>
                  <a:pt x="65014" y="13911"/>
                </a:lnTo>
                <a:lnTo>
                  <a:pt x="47068" y="13911"/>
                </a:lnTo>
                <a:cubicBezTo>
                  <a:pt x="44933" y="13777"/>
                  <a:pt x="43499" y="12243"/>
                  <a:pt x="44433" y="10375"/>
                </a:cubicBezTo>
                <a:cubicBezTo>
                  <a:pt x="44433" y="10375"/>
                  <a:pt x="46000" y="7172"/>
                  <a:pt x="46000" y="5571"/>
                </a:cubicBezTo>
                <a:cubicBezTo>
                  <a:pt x="46000" y="2502"/>
                  <a:pt x="43599" y="1"/>
                  <a:pt x="40130" y="1"/>
                </a:cubicBezTo>
                <a:close/>
              </a:path>
            </a:pathLst>
          </a:custGeom>
          <a:solidFill>
            <a:srgbClr val="C69C6D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8" name="Google Shape;2588;p61"/>
          <p:cNvSpPr txBox="1"/>
          <p:nvPr/>
        </p:nvSpPr>
        <p:spPr>
          <a:xfrm>
            <a:off x="6680500" y="3692300"/>
            <a:ext cx="2136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Save points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(and cache)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89" name="Google Shape;2589;p61"/>
          <p:cNvCxnSpPr>
            <a:stCxn id="2588" idx="1"/>
          </p:cNvCxnSpPr>
          <p:nvPr/>
        </p:nvCxnSpPr>
        <p:spPr>
          <a:xfrm rot="10800000">
            <a:off x="4596100" y="3344900"/>
            <a:ext cx="2084400" cy="603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90" name="Google Shape;2590;p61"/>
          <p:cNvSpPr/>
          <p:nvPr/>
        </p:nvSpPr>
        <p:spPr>
          <a:xfrm>
            <a:off x="4867937" y="2941361"/>
            <a:ext cx="568250" cy="665655"/>
          </a:xfrm>
          <a:custGeom>
            <a:rect b="b" l="l" r="r" t="t"/>
            <a:pathLst>
              <a:path extrusionOk="0" h="52239" w="47702">
                <a:moveTo>
                  <a:pt x="34" y="1"/>
                </a:moveTo>
                <a:lnTo>
                  <a:pt x="34" y="3937"/>
                </a:lnTo>
                <a:lnTo>
                  <a:pt x="34" y="19415"/>
                </a:lnTo>
                <a:cubicBezTo>
                  <a:pt x="34" y="19648"/>
                  <a:pt x="34" y="19815"/>
                  <a:pt x="34" y="19882"/>
                </a:cubicBezTo>
                <a:cubicBezTo>
                  <a:pt x="134" y="20582"/>
                  <a:pt x="401" y="21082"/>
                  <a:pt x="768" y="21316"/>
                </a:cubicBezTo>
                <a:cubicBezTo>
                  <a:pt x="942" y="21415"/>
                  <a:pt x="1133" y="21454"/>
                  <a:pt x="1327" y="21454"/>
                </a:cubicBezTo>
                <a:cubicBezTo>
                  <a:pt x="1654" y="21454"/>
                  <a:pt x="1984" y="21342"/>
                  <a:pt x="2236" y="21216"/>
                </a:cubicBezTo>
                <a:cubicBezTo>
                  <a:pt x="2569" y="21016"/>
                  <a:pt x="5672" y="19448"/>
                  <a:pt x="7440" y="19448"/>
                </a:cubicBezTo>
                <a:cubicBezTo>
                  <a:pt x="11042" y="19448"/>
                  <a:pt x="13944" y="22850"/>
                  <a:pt x="13944" y="26987"/>
                </a:cubicBezTo>
                <a:cubicBezTo>
                  <a:pt x="13944" y="31123"/>
                  <a:pt x="11042" y="34525"/>
                  <a:pt x="7440" y="34525"/>
                </a:cubicBezTo>
                <a:cubicBezTo>
                  <a:pt x="5672" y="34525"/>
                  <a:pt x="2569" y="32958"/>
                  <a:pt x="2236" y="32758"/>
                </a:cubicBezTo>
                <a:cubicBezTo>
                  <a:pt x="1912" y="32605"/>
                  <a:pt x="1599" y="32529"/>
                  <a:pt x="1321" y="32529"/>
                </a:cubicBezTo>
                <a:cubicBezTo>
                  <a:pt x="1113" y="32529"/>
                  <a:pt x="925" y="32572"/>
                  <a:pt x="768" y="32657"/>
                </a:cubicBezTo>
                <a:cubicBezTo>
                  <a:pt x="368" y="32891"/>
                  <a:pt x="101" y="33458"/>
                  <a:pt x="1" y="34192"/>
                </a:cubicBezTo>
                <a:cubicBezTo>
                  <a:pt x="34" y="34225"/>
                  <a:pt x="34" y="34325"/>
                  <a:pt x="34" y="34325"/>
                </a:cubicBezTo>
                <a:lnTo>
                  <a:pt x="34" y="34692"/>
                </a:lnTo>
                <a:lnTo>
                  <a:pt x="34" y="52238"/>
                </a:lnTo>
                <a:lnTo>
                  <a:pt x="17046" y="52238"/>
                </a:lnTo>
                <a:lnTo>
                  <a:pt x="17080" y="52205"/>
                </a:lnTo>
                <a:cubicBezTo>
                  <a:pt x="17480" y="52205"/>
                  <a:pt x="18814" y="52005"/>
                  <a:pt x="18814" y="50837"/>
                </a:cubicBezTo>
                <a:cubicBezTo>
                  <a:pt x="18814" y="50537"/>
                  <a:pt x="18714" y="50237"/>
                  <a:pt x="18548" y="49870"/>
                </a:cubicBezTo>
                <a:cubicBezTo>
                  <a:pt x="18381" y="49503"/>
                  <a:pt x="16913" y="46267"/>
                  <a:pt x="16913" y="44399"/>
                </a:cubicBezTo>
                <a:cubicBezTo>
                  <a:pt x="16913" y="40663"/>
                  <a:pt x="20115" y="37594"/>
                  <a:pt x="24085" y="37594"/>
                </a:cubicBezTo>
                <a:cubicBezTo>
                  <a:pt x="28054" y="37594"/>
                  <a:pt x="31257" y="40663"/>
                  <a:pt x="31257" y="44399"/>
                </a:cubicBezTo>
                <a:cubicBezTo>
                  <a:pt x="31257" y="46267"/>
                  <a:pt x="29756" y="49503"/>
                  <a:pt x="29589" y="49870"/>
                </a:cubicBezTo>
                <a:cubicBezTo>
                  <a:pt x="29422" y="50237"/>
                  <a:pt x="29355" y="50537"/>
                  <a:pt x="29355" y="50837"/>
                </a:cubicBezTo>
                <a:cubicBezTo>
                  <a:pt x="29355" y="51905"/>
                  <a:pt x="30489" y="52138"/>
                  <a:pt x="30990" y="52205"/>
                </a:cubicBezTo>
                <a:lnTo>
                  <a:pt x="31056" y="52205"/>
                </a:lnTo>
                <a:lnTo>
                  <a:pt x="31056" y="52238"/>
                </a:lnTo>
                <a:cubicBezTo>
                  <a:pt x="31090" y="52238"/>
                  <a:pt x="31323" y="52205"/>
                  <a:pt x="31323" y="52205"/>
                </a:cubicBezTo>
                <a:lnTo>
                  <a:pt x="47702" y="52205"/>
                </a:lnTo>
                <a:lnTo>
                  <a:pt x="47702" y="1"/>
                </a:lnTo>
                <a:cubicBezTo>
                  <a:pt x="41864" y="1"/>
                  <a:pt x="31357" y="34"/>
                  <a:pt x="31357" y="34"/>
                </a:cubicBezTo>
                <a:lnTo>
                  <a:pt x="30956" y="34"/>
                </a:lnTo>
                <a:cubicBezTo>
                  <a:pt x="30489" y="67"/>
                  <a:pt x="29355" y="701"/>
                  <a:pt x="29355" y="1769"/>
                </a:cubicBezTo>
                <a:cubicBezTo>
                  <a:pt x="29355" y="2069"/>
                  <a:pt x="29455" y="2402"/>
                  <a:pt x="29622" y="2736"/>
                </a:cubicBezTo>
                <a:cubicBezTo>
                  <a:pt x="29789" y="3103"/>
                  <a:pt x="31257" y="6339"/>
                  <a:pt x="31257" y="8207"/>
                </a:cubicBezTo>
                <a:cubicBezTo>
                  <a:pt x="31257" y="11976"/>
                  <a:pt x="28054" y="15045"/>
                  <a:pt x="24085" y="15045"/>
                </a:cubicBezTo>
                <a:cubicBezTo>
                  <a:pt x="20115" y="15045"/>
                  <a:pt x="16913" y="11976"/>
                  <a:pt x="16913" y="8207"/>
                </a:cubicBezTo>
                <a:cubicBezTo>
                  <a:pt x="16913" y="6339"/>
                  <a:pt x="18414" y="3103"/>
                  <a:pt x="18581" y="2736"/>
                </a:cubicBezTo>
                <a:cubicBezTo>
                  <a:pt x="18748" y="2402"/>
                  <a:pt x="18814" y="2069"/>
                  <a:pt x="18814" y="1769"/>
                </a:cubicBezTo>
                <a:cubicBezTo>
                  <a:pt x="18814" y="668"/>
                  <a:pt x="17647" y="67"/>
                  <a:pt x="17147" y="1"/>
                </a:cubicBez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91" name="Google Shape;2591;p61"/>
          <p:cNvCxnSpPr>
            <a:stCxn id="2592" idx="1"/>
          </p:cNvCxnSpPr>
          <p:nvPr/>
        </p:nvCxnSpPr>
        <p:spPr>
          <a:xfrm flipH="1">
            <a:off x="5229000" y="2956575"/>
            <a:ext cx="1454400" cy="327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92" name="Google Shape;2592;p61"/>
          <p:cNvSpPr txBox="1"/>
          <p:nvPr/>
        </p:nvSpPr>
        <p:spPr>
          <a:xfrm>
            <a:off x="6683400" y="2700375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 Create heatmap</a:t>
            </a:r>
            <a:endParaRPr b="1" sz="20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93" name="Google Shape;2593;p61"/>
          <p:cNvSpPr/>
          <p:nvPr/>
        </p:nvSpPr>
        <p:spPr>
          <a:xfrm>
            <a:off x="3641162" y="2371333"/>
            <a:ext cx="575004" cy="723876"/>
          </a:xfrm>
          <a:custGeom>
            <a:rect b="b" l="l" r="r" t="t"/>
            <a:pathLst>
              <a:path extrusionOk="0" h="56808" w="48269">
                <a:moveTo>
                  <a:pt x="48268" y="1"/>
                </a:moveTo>
                <a:lnTo>
                  <a:pt x="5104" y="26953"/>
                </a:lnTo>
                <a:cubicBezTo>
                  <a:pt x="1902" y="28921"/>
                  <a:pt x="0" y="32391"/>
                  <a:pt x="0" y="36127"/>
                </a:cubicBezTo>
                <a:lnTo>
                  <a:pt x="0" y="42831"/>
                </a:lnTo>
                <a:lnTo>
                  <a:pt x="16946" y="42831"/>
                </a:lnTo>
                <a:cubicBezTo>
                  <a:pt x="17380" y="42831"/>
                  <a:pt x="17813" y="42898"/>
                  <a:pt x="18247" y="42998"/>
                </a:cubicBezTo>
                <a:cubicBezTo>
                  <a:pt x="18881" y="43165"/>
                  <a:pt x="19481" y="43465"/>
                  <a:pt x="19948" y="43966"/>
                </a:cubicBezTo>
                <a:cubicBezTo>
                  <a:pt x="20482" y="44499"/>
                  <a:pt x="20749" y="45233"/>
                  <a:pt x="20749" y="45967"/>
                </a:cubicBezTo>
                <a:cubicBezTo>
                  <a:pt x="20749" y="46534"/>
                  <a:pt x="20615" y="47101"/>
                  <a:pt x="20315" y="47702"/>
                </a:cubicBezTo>
                <a:cubicBezTo>
                  <a:pt x="19748" y="48869"/>
                  <a:pt x="18847" y="51104"/>
                  <a:pt x="18847" y="52105"/>
                </a:cubicBezTo>
                <a:cubicBezTo>
                  <a:pt x="18847" y="54673"/>
                  <a:pt x="21249" y="56808"/>
                  <a:pt x="24184" y="56808"/>
                </a:cubicBezTo>
                <a:cubicBezTo>
                  <a:pt x="27153" y="56808"/>
                  <a:pt x="29555" y="54673"/>
                  <a:pt x="29555" y="52105"/>
                </a:cubicBezTo>
                <a:cubicBezTo>
                  <a:pt x="29555" y="51104"/>
                  <a:pt x="28654" y="48869"/>
                  <a:pt x="28087" y="47702"/>
                </a:cubicBezTo>
                <a:cubicBezTo>
                  <a:pt x="27787" y="47101"/>
                  <a:pt x="27654" y="46534"/>
                  <a:pt x="27654" y="45967"/>
                </a:cubicBezTo>
                <a:cubicBezTo>
                  <a:pt x="27654" y="44266"/>
                  <a:pt x="29021" y="42998"/>
                  <a:pt x="31056" y="42831"/>
                </a:cubicBezTo>
                <a:lnTo>
                  <a:pt x="48235" y="42831"/>
                </a:lnTo>
                <a:cubicBezTo>
                  <a:pt x="48235" y="42831"/>
                  <a:pt x="48235" y="39462"/>
                  <a:pt x="48268" y="39462"/>
                </a:cubicBezTo>
                <a:lnTo>
                  <a:pt x="48268" y="24718"/>
                </a:lnTo>
                <a:cubicBezTo>
                  <a:pt x="48268" y="24485"/>
                  <a:pt x="48235" y="24318"/>
                  <a:pt x="48268" y="24251"/>
                </a:cubicBezTo>
                <a:cubicBezTo>
                  <a:pt x="48168" y="23618"/>
                  <a:pt x="47901" y="23117"/>
                  <a:pt x="47501" y="22917"/>
                </a:cubicBezTo>
                <a:cubicBezTo>
                  <a:pt x="47329" y="22807"/>
                  <a:pt x="47144" y="22764"/>
                  <a:pt x="46959" y="22764"/>
                </a:cubicBezTo>
                <a:cubicBezTo>
                  <a:pt x="46640" y="22764"/>
                  <a:pt x="46320" y="22891"/>
                  <a:pt x="46067" y="23017"/>
                </a:cubicBezTo>
                <a:cubicBezTo>
                  <a:pt x="45700" y="23184"/>
                  <a:pt x="42598" y="24685"/>
                  <a:pt x="40863" y="24685"/>
                </a:cubicBezTo>
                <a:cubicBezTo>
                  <a:pt x="37260" y="24685"/>
                  <a:pt x="34325" y="21449"/>
                  <a:pt x="34325" y="17480"/>
                </a:cubicBezTo>
                <a:cubicBezTo>
                  <a:pt x="34325" y="13544"/>
                  <a:pt x="37260" y="10308"/>
                  <a:pt x="40863" y="10308"/>
                </a:cubicBezTo>
                <a:cubicBezTo>
                  <a:pt x="42631" y="10308"/>
                  <a:pt x="45700" y="11809"/>
                  <a:pt x="46067" y="11976"/>
                </a:cubicBezTo>
                <a:cubicBezTo>
                  <a:pt x="46397" y="12131"/>
                  <a:pt x="46704" y="12219"/>
                  <a:pt x="46982" y="12219"/>
                </a:cubicBezTo>
                <a:cubicBezTo>
                  <a:pt x="47182" y="12219"/>
                  <a:pt x="47367" y="12174"/>
                  <a:pt x="47534" y="12076"/>
                </a:cubicBezTo>
                <a:cubicBezTo>
                  <a:pt x="47935" y="11843"/>
                  <a:pt x="48202" y="11342"/>
                  <a:pt x="48268" y="10642"/>
                </a:cubicBezTo>
                <a:cubicBezTo>
                  <a:pt x="48268" y="10608"/>
                  <a:pt x="48268" y="10575"/>
                  <a:pt x="48268" y="10542"/>
                </a:cubicBezTo>
                <a:lnTo>
                  <a:pt x="48268" y="10175"/>
                </a:lnTo>
                <a:lnTo>
                  <a:pt x="48268" y="1"/>
                </a:lnTo>
                <a:close/>
              </a:path>
            </a:pathLst>
          </a:custGeom>
          <a:solidFill>
            <a:srgbClr val="22466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4" name="Google Shape;2594;p61"/>
          <p:cNvSpPr txBox="1"/>
          <p:nvPr/>
        </p:nvSpPr>
        <p:spPr>
          <a:xfrm>
            <a:off x="140075" y="1852275"/>
            <a:ext cx="2419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4663"/>
                </a:solidFill>
                <a:latin typeface="Fira Sans"/>
                <a:ea typeface="Fira Sans"/>
                <a:cs typeface="Fira Sans"/>
                <a:sym typeface="Fira Sans"/>
              </a:rPr>
              <a:t>Create markup</a:t>
            </a:r>
            <a:endParaRPr b="1" sz="2000">
              <a:solidFill>
                <a:srgbClr val="22466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95" name="Google Shape;2595;p61"/>
          <p:cNvCxnSpPr>
            <a:stCxn id="2594" idx="3"/>
          </p:cNvCxnSpPr>
          <p:nvPr/>
        </p:nvCxnSpPr>
        <p:spPr>
          <a:xfrm>
            <a:off x="2559275" y="2108475"/>
            <a:ext cx="1292100" cy="623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96" name="Google Shape;2596;p61"/>
          <p:cNvSpPr/>
          <p:nvPr/>
        </p:nvSpPr>
        <p:spPr>
          <a:xfrm>
            <a:off x="4065988" y="2180262"/>
            <a:ext cx="942958" cy="738313"/>
          </a:xfrm>
          <a:custGeom>
            <a:rect b="b" l="l" r="r" t="t"/>
            <a:pathLst>
              <a:path extrusionOk="0" h="57941" w="79157">
                <a:moveTo>
                  <a:pt x="39679" y="1"/>
                </a:moveTo>
                <a:cubicBezTo>
                  <a:pt x="37685" y="1"/>
                  <a:pt x="35692" y="551"/>
                  <a:pt x="33924" y="1652"/>
                </a:cubicBezTo>
                <a:lnTo>
                  <a:pt x="14244" y="13961"/>
                </a:lnTo>
                <a:lnTo>
                  <a:pt x="14244" y="24969"/>
                </a:lnTo>
                <a:cubicBezTo>
                  <a:pt x="14244" y="25169"/>
                  <a:pt x="14244" y="25335"/>
                  <a:pt x="14244" y="25402"/>
                </a:cubicBezTo>
                <a:lnTo>
                  <a:pt x="14210" y="25402"/>
                </a:lnTo>
                <a:cubicBezTo>
                  <a:pt x="14110" y="26770"/>
                  <a:pt x="13543" y="27804"/>
                  <a:pt x="12609" y="28338"/>
                </a:cubicBezTo>
                <a:cubicBezTo>
                  <a:pt x="12157" y="28596"/>
                  <a:pt x="11665" y="28722"/>
                  <a:pt x="11150" y="28722"/>
                </a:cubicBezTo>
                <a:cubicBezTo>
                  <a:pt x="10601" y="28722"/>
                  <a:pt x="10025" y="28579"/>
                  <a:pt x="9440" y="28304"/>
                </a:cubicBezTo>
                <a:cubicBezTo>
                  <a:pt x="8573" y="27871"/>
                  <a:pt x="6071" y="26770"/>
                  <a:pt x="4904" y="26770"/>
                </a:cubicBezTo>
                <a:cubicBezTo>
                  <a:pt x="2202" y="26770"/>
                  <a:pt x="0" y="29272"/>
                  <a:pt x="0" y="32374"/>
                </a:cubicBezTo>
                <a:cubicBezTo>
                  <a:pt x="0" y="35443"/>
                  <a:pt x="2202" y="37944"/>
                  <a:pt x="4904" y="37944"/>
                </a:cubicBezTo>
                <a:cubicBezTo>
                  <a:pt x="6105" y="37944"/>
                  <a:pt x="8573" y="36844"/>
                  <a:pt x="9440" y="36443"/>
                </a:cubicBezTo>
                <a:cubicBezTo>
                  <a:pt x="10025" y="36151"/>
                  <a:pt x="10601" y="36009"/>
                  <a:pt x="11145" y="36009"/>
                </a:cubicBezTo>
                <a:cubicBezTo>
                  <a:pt x="11656" y="36009"/>
                  <a:pt x="12140" y="36134"/>
                  <a:pt x="12576" y="36377"/>
                </a:cubicBezTo>
                <a:cubicBezTo>
                  <a:pt x="13543" y="36944"/>
                  <a:pt x="14144" y="38011"/>
                  <a:pt x="14210" y="39412"/>
                </a:cubicBezTo>
                <a:lnTo>
                  <a:pt x="14244" y="39812"/>
                </a:lnTo>
                <a:lnTo>
                  <a:pt x="14244" y="57925"/>
                </a:lnTo>
                <a:lnTo>
                  <a:pt x="33024" y="57925"/>
                </a:lnTo>
                <a:cubicBezTo>
                  <a:pt x="33024" y="57925"/>
                  <a:pt x="33157" y="57940"/>
                  <a:pt x="33246" y="57940"/>
                </a:cubicBezTo>
                <a:cubicBezTo>
                  <a:pt x="33291" y="57940"/>
                  <a:pt x="33324" y="57937"/>
                  <a:pt x="33324" y="57925"/>
                </a:cubicBezTo>
                <a:cubicBezTo>
                  <a:pt x="34492" y="57859"/>
                  <a:pt x="35225" y="57325"/>
                  <a:pt x="35225" y="56458"/>
                </a:cubicBezTo>
                <a:cubicBezTo>
                  <a:pt x="35225" y="56158"/>
                  <a:pt x="35125" y="55824"/>
                  <a:pt x="34959" y="55490"/>
                </a:cubicBezTo>
                <a:cubicBezTo>
                  <a:pt x="34792" y="55123"/>
                  <a:pt x="33257" y="51988"/>
                  <a:pt x="33257" y="50220"/>
                </a:cubicBezTo>
                <a:cubicBezTo>
                  <a:pt x="33257" y="46617"/>
                  <a:pt x="36493" y="43682"/>
                  <a:pt x="40462" y="43682"/>
                </a:cubicBezTo>
                <a:cubicBezTo>
                  <a:pt x="44465" y="43682"/>
                  <a:pt x="47701" y="46617"/>
                  <a:pt x="47701" y="50220"/>
                </a:cubicBezTo>
                <a:cubicBezTo>
                  <a:pt x="47701" y="51988"/>
                  <a:pt x="46167" y="55123"/>
                  <a:pt x="46000" y="55490"/>
                </a:cubicBezTo>
                <a:cubicBezTo>
                  <a:pt x="45833" y="55824"/>
                  <a:pt x="45733" y="56158"/>
                  <a:pt x="45733" y="56458"/>
                </a:cubicBezTo>
                <a:cubicBezTo>
                  <a:pt x="45733" y="57325"/>
                  <a:pt x="46467" y="57859"/>
                  <a:pt x="47634" y="57925"/>
                </a:cubicBezTo>
                <a:lnTo>
                  <a:pt x="64913" y="57925"/>
                </a:lnTo>
                <a:lnTo>
                  <a:pt x="64913" y="40213"/>
                </a:lnTo>
                <a:lnTo>
                  <a:pt x="64947" y="39812"/>
                </a:lnTo>
                <a:cubicBezTo>
                  <a:pt x="65013" y="38411"/>
                  <a:pt x="65614" y="37344"/>
                  <a:pt x="66581" y="36777"/>
                </a:cubicBezTo>
                <a:cubicBezTo>
                  <a:pt x="67017" y="36518"/>
                  <a:pt x="67501" y="36393"/>
                  <a:pt x="68012" y="36393"/>
                </a:cubicBezTo>
                <a:cubicBezTo>
                  <a:pt x="68556" y="36393"/>
                  <a:pt x="69132" y="36535"/>
                  <a:pt x="69717" y="36810"/>
                </a:cubicBezTo>
                <a:cubicBezTo>
                  <a:pt x="70584" y="37244"/>
                  <a:pt x="73086" y="38345"/>
                  <a:pt x="74253" y="38345"/>
                </a:cubicBezTo>
                <a:cubicBezTo>
                  <a:pt x="76955" y="38345"/>
                  <a:pt x="79157" y="35843"/>
                  <a:pt x="79157" y="32741"/>
                </a:cubicBezTo>
                <a:cubicBezTo>
                  <a:pt x="79157" y="29672"/>
                  <a:pt x="76955" y="27170"/>
                  <a:pt x="74253" y="27170"/>
                </a:cubicBezTo>
                <a:cubicBezTo>
                  <a:pt x="73086" y="27170"/>
                  <a:pt x="70584" y="28271"/>
                  <a:pt x="69717" y="28671"/>
                </a:cubicBezTo>
                <a:cubicBezTo>
                  <a:pt x="69132" y="28964"/>
                  <a:pt x="68556" y="29105"/>
                  <a:pt x="68012" y="29105"/>
                </a:cubicBezTo>
                <a:cubicBezTo>
                  <a:pt x="67501" y="29105"/>
                  <a:pt x="67017" y="28980"/>
                  <a:pt x="66581" y="28738"/>
                </a:cubicBezTo>
                <a:cubicBezTo>
                  <a:pt x="65647" y="28171"/>
                  <a:pt x="65047" y="27137"/>
                  <a:pt x="64947" y="25802"/>
                </a:cubicBezTo>
                <a:lnTo>
                  <a:pt x="64913" y="25802"/>
                </a:lnTo>
                <a:cubicBezTo>
                  <a:pt x="64913" y="25736"/>
                  <a:pt x="64947" y="25569"/>
                  <a:pt x="64947" y="25335"/>
                </a:cubicBezTo>
                <a:lnTo>
                  <a:pt x="64947" y="13827"/>
                </a:lnTo>
                <a:lnTo>
                  <a:pt x="45433" y="1652"/>
                </a:lnTo>
                <a:cubicBezTo>
                  <a:pt x="43665" y="551"/>
                  <a:pt x="41672" y="1"/>
                  <a:pt x="39679" y="1"/>
                </a:cubicBezTo>
                <a:close/>
              </a:path>
            </a:pathLst>
          </a:custGeom>
          <a:solidFill>
            <a:srgbClr val="C9BD8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97" name="Google Shape;2597;p61"/>
          <p:cNvCxnSpPr>
            <a:stCxn id="2598" idx="1"/>
          </p:cNvCxnSpPr>
          <p:nvPr/>
        </p:nvCxnSpPr>
        <p:spPr>
          <a:xfrm flipH="1">
            <a:off x="4568500" y="1694900"/>
            <a:ext cx="2614200" cy="816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99" name="Google Shape;2599;p61"/>
          <p:cNvSpPr txBox="1"/>
          <p:nvPr/>
        </p:nvSpPr>
        <p:spPr>
          <a:xfrm>
            <a:off x="52" y="3497125"/>
            <a:ext cx="27879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Load addresses cache</a:t>
            </a:r>
            <a:endParaRPr b="1" sz="2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00" name="Google Shape;2600;p61"/>
          <p:cNvSpPr txBox="1"/>
          <p:nvPr/>
        </p:nvSpPr>
        <p:spPr>
          <a:xfrm>
            <a:off x="5436175" y="4372250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Get address</a:t>
            </a:r>
            <a:endParaRPr b="1" sz="20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01" name="Google Shape;2601;p61"/>
          <p:cNvSpPr txBox="1"/>
          <p:nvPr/>
        </p:nvSpPr>
        <p:spPr>
          <a:xfrm>
            <a:off x="7182700" y="1438700"/>
            <a:ext cx="17247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9BD89"/>
                </a:solidFill>
                <a:latin typeface="Fira Sans"/>
                <a:ea typeface="Fira Sans"/>
                <a:cs typeface="Fira Sans"/>
                <a:sym typeface="Fira Sans"/>
              </a:rPr>
              <a:t>Add region code</a:t>
            </a:r>
            <a:endParaRPr b="1" sz="2000">
              <a:solidFill>
                <a:srgbClr val="C9BD89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9BD89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5" name="Shape 2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6" name="Google Shape;2606;p62"/>
          <p:cNvSpPr/>
          <p:nvPr/>
        </p:nvSpPr>
        <p:spPr>
          <a:xfrm>
            <a:off x="3640769" y="3444653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07" name="Google Shape;2607;p62"/>
          <p:cNvCxnSpPr>
            <a:stCxn id="2608" idx="3"/>
          </p:cNvCxnSpPr>
          <p:nvPr/>
        </p:nvCxnSpPr>
        <p:spPr>
          <a:xfrm>
            <a:off x="2787952" y="3753325"/>
            <a:ext cx="1170600" cy="19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09" name="Google Shape;2609;p62"/>
          <p:cNvSpPr txBox="1"/>
          <p:nvPr>
            <p:ph type="title"/>
          </p:nvPr>
        </p:nvSpPr>
        <p:spPr>
          <a:xfrm>
            <a:off x="457725" y="798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- </a:t>
            </a:r>
            <a:r>
              <a:rPr lang="en" sz="1600">
                <a:solidFill>
                  <a:schemeClr val="dk1"/>
                </a:solidFill>
              </a:rPr>
              <a:t>Plusieurs fonctions</a:t>
            </a:r>
            <a:endParaRPr/>
          </a:p>
        </p:txBody>
      </p:sp>
      <p:sp>
        <p:nvSpPr>
          <p:cNvPr id="2610" name="Google Shape;2610;p62"/>
          <p:cNvSpPr/>
          <p:nvPr/>
        </p:nvSpPr>
        <p:spPr>
          <a:xfrm>
            <a:off x="4065583" y="3620637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1" name="Google Shape;2611;p62"/>
          <p:cNvSpPr txBox="1"/>
          <p:nvPr/>
        </p:nvSpPr>
        <p:spPr>
          <a:xfrm>
            <a:off x="1955778" y="4475875"/>
            <a:ext cx="1513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67C52"/>
                </a:solidFill>
                <a:latin typeface="Fira Sans"/>
                <a:ea typeface="Fira Sans"/>
                <a:cs typeface="Fira Sans"/>
                <a:sym typeface="Fira Sans"/>
              </a:rPr>
              <a:t>Load CSV</a:t>
            </a:r>
            <a:endParaRPr b="1" sz="2000">
              <a:solidFill>
                <a:srgbClr val="A67C5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612" name="Google Shape;2612;p62"/>
          <p:cNvCxnSpPr>
            <a:stCxn id="2611" idx="3"/>
          </p:cNvCxnSpPr>
          <p:nvPr/>
        </p:nvCxnSpPr>
        <p:spPr>
          <a:xfrm flipH="1" rot="10800000">
            <a:off x="3468978" y="3973975"/>
            <a:ext cx="1089600" cy="75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13" name="Google Shape;2613;p62"/>
          <p:cNvSpPr/>
          <p:nvPr/>
        </p:nvSpPr>
        <p:spPr>
          <a:xfrm>
            <a:off x="4863171" y="3449330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14" name="Google Shape;2614;p62"/>
          <p:cNvCxnSpPr>
            <a:stCxn id="2615" idx="1"/>
          </p:cNvCxnSpPr>
          <p:nvPr/>
        </p:nvCxnSpPr>
        <p:spPr>
          <a:xfrm flipH="1" rot="5400000">
            <a:off x="4956025" y="4148300"/>
            <a:ext cx="720900" cy="23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16" name="Google Shape;2616;p62"/>
          <p:cNvSpPr/>
          <p:nvPr/>
        </p:nvSpPr>
        <p:spPr>
          <a:xfrm>
            <a:off x="3640769" y="2936685"/>
            <a:ext cx="575398" cy="667350"/>
          </a:xfrm>
          <a:custGeom>
            <a:rect b="b" l="l" r="r" t="t"/>
            <a:pathLst>
              <a:path extrusionOk="0" h="52372" w="48302">
                <a:moveTo>
                  <a:pt x="0" y="1"/>
                </a:moveTo>
                <a:lnTo>
                  <a:pt x="0" y="52372"/>
                </a:lnTo>
                <a:lnTo>
                  <a:pt x="17246" y="52372"/>
                </a:lnTo>
                <a:lnTo>
                  <a:pt x="17246" y="52338"/>
                </a:lnTo>
                <a:lnTo>
                  <a:pt x="17346" y="52338"/>
                </a:lnTo>
                <a:cubicBezTo>
                  <a:pt x="17846" y="52305"/>
                  <a:pt x="18980" y="52038"/>
                  <a:pt x="18980" y="50971"/>
                </a:cubicBezTo>
                <a:cubicBezTo>
                  <a:pt x="18980" y="50670"/>
                  <a:pt x="18880" y="50337"/>
                  <a:pt x="18713" y="50003"/>
                </a:cubicBezTo>
                <a:cubicBezTo>
                  <a:pt x="18547" y="49636"/>
                  <a:pt x="17079" y="46334"/>
                  <a:pt x="17079" y="44466"/>
                </a:cubicBezTo>
                <a:cubicBezTo>
                  <a:pt x="17079" y="40663"/>
                  <a:pt x="20281" y="37961"/>
                  <a:pt x="24251" y="37961"/>
                </a:cubicBezTo>
                <a:cubicBezTo>
                  <a:pt x="28220" y="37961"/>
                  <a:pt x="31423" y="40663"/>
                  <a:pt x="31423" y="44466"/>
                </a:cubicBezTo>
                <a:cubicBezTo>
                  <a:pt x="31423" y="46334"/>
                  <a:pt x="29921" y="49636"/>
                  <a:pt x="29755" y="50003"/>
                </a:cubicBezTo>
                <a:cubicBezTo>
                  <a:pt x="29588" y="50337"/>
                  <a:pt x="29521" y="50670"/>
                  <a:pt x="29521" y="50971"/>
                </a:cubicBezTo>
                <a:cubicBezTo>
                  <a:pt x="29521" y="52138"/>
                  <a:pt x="30855" y="52305"/>
                  <a:pt x="31256" y="52338"/>
                </a:cubicBezTo>
                <a:lnTo>
                  <a:pt x="31589" y="52372"/>
                </a:lnTo>
                <a:lnTo>
                  <a:pt x="48301" y="52372"/>
                </a:lnTo>
                <a:lnTo>
                  <a:pt x="48301" y="34659"/>
                </a:lnTo>
                <a:lnTo>
                  <a:pt x="48301" y="34259"/>
                </a:lnTo>
                <a:cubicBezTo>
                  <a:pt x="48301" y="34192"/>
                  <a:pt x="48301" y="34159"/>
                  <a:pt x="48301" y="34125"/>
                </a:cubicBezTo>
                <a:cubicBezTo>
                  <a:pt x="48235" y="33391"/>
                  <a:pt x="47968" y="32824"/>
                  <a:pt x="47567" y="32591"/>
                </a:cubicBezTo>
                <a:cubicBezTo>
                  <a:pt x="47392" y="32489"/>
                  <a:pt x="47198" y="32438"/>
                  <a:pt x="46987" y="32438"/>
                </a:cubicBezTo>
                <a:cubicBezTo>
                  <a:pt x="46717" y="32438"/>
                  <a:pt x="46419" y="32522"/>
                  <a:pt x="46100" y="32691"/>
                </a:cubicBezTo>
                <a:cubicBezTo>
                  <a:pt x="45733" y="32891"/>
                  <a:pt x="42631" y="34459"/>
                  <a:pt x="40863" y="34459"/>
                </a:cubicBezTo>
                <a:cubicBezTo>
                  <a:pt x="37293" y="34459"/>
                  <a:pt x="34358" y="31056"/>
                  <a:pt x="34358" y="26853"/>
                </a:cubicBezTo>
                <a:cubicBezTo>
                  <a:pt x="34358" y="22650"/>
                  <a:pt x="37293" y="19248"/>
                  <a:pt x="40863" y="19248"/>
                </a:cubicBezTo>
                <a:cubicBezTo>
                  <a:pt x="42631" y="19248"/>
                  <a:pt x="45733" y="20849"/>
                  <a:pt x="46100" y="21016"/>
                </a:cubicBezTo>
                <a:cubicBezTo>
                  <a:pt x="46353" y="21142"/>
                  <a:pt x="46673" y="21269"/>
                  <a:pt x="46992" y="21269"/>
                </a:cubicBezTo>
                <a:cubicBezTo>
                  <a:pt x="47177" y="21269"/>
                  <a:pt x="47362" y="21226"/>
                  <a:pt x="47534" y="21116"/>
                </a:cubicBezTo>
                <a:cubicBezTo>
                  <a:pt x="47934" y="20916"/>
                  <a:pt x="48201" y="20382"/>
                  <a:pt x="48268" y="19682"/>
                </a:cubicBezTo>
                <a:cubicBezTo>
                  <a:pt x="48268" y="19615"/>
                  <a:pt x="48301" y="19448"/>
                  <a:pt x="48301" y="19215"/>
                </a:cubicBezTo>
                <a:lnTo>
                  <a:pt x="48301" y="3570"/>
                </a:lnTo>
                <a:lnTo>
                  <a:pt x="48268" y="2603"/>
                </a:lnTo>
                <a:lnTo>
                  <a:pt x="48268" y="1"/>
                </a:lnTo>
                <a:lnTo>
                  <a:pt x="31156" y="1"/>
                </a:lnTo>
                <a:cubicBezTo>
                  <a:pt x="30689" y="34"/>
                  <a:pt x="29488" y="268"/>
                  <a:pt x="29488" y="1402"/>
                </a:cubicBezTo>
                <a:cubicBezTo>
                  <a:pt x="29488" y="1669"/>
                  <a:pt x="29588" y="2002"/>
                  <a:pt x="29755" y="2369"/>
                </a:cubicBezTo>
                <a:cubicBezTo>
                  <a:pt x="29921" y="2736"/>
                  <a:pt x="31389" y="6005"/>
                  <a:pt x="31389" y="7873"/>
                </a:cubicBezTo>
                <a:cubicBezTo>
                  <a:pt x="31389" y="11676"/>
                  <a:pt x="28187" y="14378"/>
                  <a:pt x="24217" y="14378"/>
                </a:cubicBezTo>
                <a:cubicBezTo>
                  <a:pt x="20248" y="14378"/>
                  <a:pt x="17046" y="11676"/>
                  <a:pt x="17046" y="7873"/>
                </a:cubicBezTo>
                <a:cubicBezTo>
                  <a:pt x="17046" y="6005"/>
                  <a:pt x="18547" y="2736"/>
                  <a:pt x="18713" y="2369"/>
                </a:cubicBezTo>
                <a:cubicBezTo>
                  <a:pt x="18880" y="2002"/>
                  <a:pt x="18947" y="1669"/>
                  <a:pt x="18947" y="1402"/>
                </a:cubicBezTo>
                <a:cubicBezTo>
                  <a:pt x="18947" y="334"/>
                  <a:pt x="17880" y="68"/>
                  <a:pt x="17346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7" name="Google Shape;2617;p62"/>
          <p:cNvSpPr txBox="1"/>
          <p:nvPr/>
        </p:nvSpPr>
        <p:spPr>
          <a:xfrm>
            <a:off x="-252525" y="2618100"/>
            <a:ext cx="30405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Get coordinates</a:t>
            </a:r>
            <a:endParaRPr b="1" sz="2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618" name="Google Shape;2618;p62"/>
          <p:cNvCxnSpPr>
            <a:stCxn id="2617" idx="3"/>
          </p:cNvCxnSpPr>
          <p:nvPr/>
        </p:nvCxnSpPr>
        <p:spPr>
          <a:xfrm>
            <a:off x="2787975" y="2874300"/>
            <a:ext cx="1154100" cy="368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19" name="Google Shape;2619;p62"/>
          <p:cNvSpPr/>
          <p:nvPr/>
        </p:nvSpPr>
        <p:spPr>
          <a:xfrm>
            <a:off x="4071143" y="2760351"/>
            <a:ext cx="940587" cy="1026944"/>
          </a:xfrm>
          <a:custGeom>
            <a:rect b="b" l="l" r="r" t="t"/>
            <a:pathLst>
              <a:path extrusionOk="0" h="80592" w="78958">
                <a:moveTo>
                  <a:pt x="40130" y="1"/>
                </a:moveTo>
                <a:cubicBezTo>
                  <a:pt x="36694" y="1"/>
                  <a:pt x="34259" y="2502"/>
                  <a:pt x="34259" y="5571"/>
                </a:cubicBezTo>
                <a:cubicBezTo>
                  <a:pt x="34259" y="7172"/>
                  <a:pt x="35826" y="10375"/>
                  <a:pt x="35826" y="10375"/>
                </a:cubicBezTo>
                <a:cubicBezTo>
                  <a:pt x="36760" y="12243"/>
                  <a:pt x="35326" y="13777"/>
                  <a:pt x="33191" y="13911"/>
                </a:cubicBezTo>
                <a:cubicBezTo>
                  <a:pt x="33291" y="13911"/>
                  <a:pt x="33358" y="13911"/>
                  <a:pt x="33391" y="13944"/>
                </a:cubicBezTo>
                <a:cubicBezTo>
                  <a:pt x="33325" y="13911"/>
                  <a:pt x="33125" y="13911"/>
                  <a:pt x="32891" y="13911"/>
                </a:cubicBezTo>
                <a:lnTo>
                  <a:pt x="13911" y="13911"/>
                </a:lnTo>
                <a:cubicBezTo>
                  <a:pt x="13911" y="13911"/>
                  <a:pt x="13944" y="18314"/>
                  <a:pt x="13944" y="18581"/>
                </a:cubicBezTo>
                <a:lnTo>
                  <a:pt x="13944" y="25952"/>
                </a:lnTo>
                <a:lnTo>
                  <a:pt x="13944" y="33625"/>
                </a:lnTo>
                <a:lnTo>
                  <a:pt x="13944" y="33992"/>
                </a:lnTo>
                <a:cubicBezTo>
                  <a:pt x="13839" y="35671"/>
                  <a:pt x="12867" y="36917"/>
                  <a:pt x="11547" y="36917"/>
                </a:cubicBezTo>
                <a:cubicBezTo>
                  <a:pt x="11190" y="36917"/>
                  <a:pt x="10807" y="36826"/>
                  <a:pt x="10408" y="36627"/>
                </a:cubicBezTo>
                <a:cubicBezTo>
                  <a:pt x="10408" y="36627"/>
                  <a:pt x="7206" y="34692"/>
                  <a:pt x="5605" y="34692"/>
                </a:cubicBezTo>
                <a:cubicBezTo>
                  <a:pt x="2503" y="34692"/>
                  <a:pt x="1" y="37494"/>
                  <a:pt x="1" y="40930"/>
                </a:cubicBezTo>
                <a:cubicBezTo>
                  <a:pt x="1" y="44399"/>
                  <a:pt x="2503" y="47201"/>
                  <a:pt x="5605" y="47201"/>
                </a:cubicBezTo>
                <a:cubicBezTo>
                  <a:pt x="7206" y="47201"/>
                  <a:pt x="10408" y="45233"/>
                  <a:pt x="10408" y="45233"/>
                </a:cubicBezTo>
                <a:cubicBezTo>
                  <a:pt x="10794" y="45043"/>
                  <a:pt x="11169" y="44956"/>
                  <a:pt x="11520" y="44956"/>
                </a:cubicBezTo>
                <a:cubicBezTo>
                  <a:pt x="12839" y="44956"/>
                  <a:pt x="13839" y="46190"/>
                  <a:pt x="13944" y="47902"/>
                </a:cubicBezTo>
                <a:cubicBezTo>
                  <a:pt x="13944" y="47976"/>
                  <a:pt x="13944" y="48066"/>
                  <a:pt x="13944" y="48168"/>
                </a:cubicBezTo>
                <a:lnTo>
                  <a:pt x="13944" y="62745"/>
                </a:lnTo>
                <a:cubicBezTo>
                  <a:pt x="13944" y="63880"/>
                  <a:pt x="13911" y="65881"/>
                  <a:pt x="13911" y="65881"/>
                </a:cubicBezTo>
                <a:lnTo>
                  <a:pt x="32891" y="65881"/>
                </a:lnTo>
                <a:cubicBezTo>
                  <a:pt x="33062" y="65881"/>
                  <a:pt x="33191" y="65867"/>
                  <a:pt x="33280" y="65858"/>
                </a:cubicBezTo>
                <a:lnTo>
                  <a:pt x="33280" y="65858"/>
                </a:lnTo>
                <a:cubicBezTo>
                  <a:pt x="33254" y="65863"/>
                  <a:pt x="33225" y="65870"/>
                  <a:pt x="33191" y="65881"/>
                </a:cubicBezTo>
                <a:cubicBezTo>
                  <a:pt x="35359" y="66014"/>
                  <a:pt x="36760" y="67549"/>
                  <a:pt x="35860" y="69417"/>
                </a:cubicBezTo>
                <a:cubicBezTo>
                  <a:pt x="35860" y="69417"/>
                  <a:pt x="33892" y="72986"/>
                  <a:pt x="33892" y="74587"/>
                </a:cubicBezTo>
                <a:cubicBezTo>
                  <a:pt x="33892" y="77690"/>
                  <a:pt x="36694" y="80592"/>
                  <a:pt x="40130" y="80592"/>
                </a:cubicBezTo>
                <a:cubicBezTo>
                  <a:pt x="43599" y="80592"/>
                  <a:pt x="46401" y="77690"/>
                  <a:pt x="46401" y="74587"/>
                </a:cubicBezTo>
                <a:cubicBezTo>
                  <a:pt x="46401" y="72986"/>
                  <a:pt x="44433" y="69417"/>
                  <a:pt x="44433" y="69417"/>
                </a:cubicBezTo>
                <a:cubicBezTo>
                  <a:pt x="43532" y="67549"/>
                  <a:pt x="44933" y="66014"/>
                  <a:pt x="47101" y="65881"/>
                </a:cubicBezTo>
                <a:lnTo>
                  <a:pt x="47435" y="65848"/>
                </a:lnTo>
                <a:lnTo>
                  <a:pt x="65047" y="65848"/>
                </a:lnTo>
                <a:lnTo>
                  <a:pt x="65047" y="54606"/>
                </a:lnTo>
                <a:lnTo>
                  <a:pt x="65047" y="48235"/>
                </a:lnTo>
                <a:lnTo>
                  <a:pt x="65047" y="47902"/>
                </a:lnTo>
                <a:cubicBezTo>
                  <a:pt x="65147" y="46277"/>
                  <a:pt x="66034" y="45289"/>
                  <a:pt x="67259" y="45289"/>
                </a:cubicBezTo>
                <a:cubicBezTo>
                  <a:pt x="67668" y="45289"/>
                  <a:pt x="68115" y="45399"/>
                  <a:pt x="68583" y="45633"/>
                </a:cubicBezTo>
                <a:cubicBezTo>
                  <a:pt x="68583" y="45633"/>
                  <a:pt x="71752" y="47201"/>
                  <a:pt x="73387" y="47201"/>
                </a:cubicBezTo>
                <a:cubicBezTo>
                  <a:pt x="76455" y="47201"/>
                  <a:pt x="78957" y="44399"/>
                  <a:pt x="78957" y="40930"/>
                </a:cubicBezTo>
                <a:cubicBezTo>
                  <a:pt x="78957" y="37494"/>
                  <a:pt x="76455" y="34692"/>
                  <a:pt x="73387" y="34692"/>
                </a:cubicBezTo>
                <a:cubicBezTo>
                  <a:pt x="71752" y="34692"/>
                  <a:pt x="68583" y="36627"/>
                  <a:pt x="68583" y="36627"/>
                </a:cubicBezTo>
                <a:cubicBezTo>
                  <a:pt x="68180" y="36828"/>
                  <a:pt x="67793" y="36921"/>
                  <a:pt x="67432" y="36921"/>
                </a:cubicBezTo>
                <a:cubicBezTo>
                  <a:pt x="66119" y="36921"/>
                  <a:pt x="65152" y="35692"/>
                  <a:pt x="65047" y="33992"/>
                </a:cubicBezTo>
                <a:cubicBezTo>
                  <a:pt x="65047" y="34038"/>
                  <a:pt x="65040" y="34077"/>
                  <a:pt x="65033" y="34109"/>
                </a:cubicBezTo>
                <a:lnTo>
                  <a:pt x="65033" y="34109"/>
                </a:lnTo>
                <a:cubicBezTo>
                  <a:pt x="65047" y="34008"/>
                  <a:pt x="65047" y="33869"/>
                  <a:pt x="65047" y="33691"/>
                </a:cubicBezTo>
                <a:lnTo>
                  <a:pt x="65047" y="18047"/>
                </a:lnTo>
                <a:lnTo>
                  <a:pt x="65014" y="18047"/>
                </a:lnTo>
                <a:lnTo>
                  <a:pt x="65014" y="13911"/>
                </a:lnTo>
                <a:lnTo>
                  <a:pt x="47068" y="13911"/>
                </a:lnTo>
                <a:cubicBezTo>
                  <a:pt x="44933" y="13777"/>
                  <a:pt x="43499" y="12243"/>
                  <a:pt x="44433" y="10375"/>
                </a:cubicBezTo>
                <a:cubicBezTo>
                  <a:pt x="44433" y="10375"/>
                  <a:pt x="46000" y="7172"/>
                  <a:pt x="46000" y="5571"/>
                </a:cubicBezTo>
                <a:cubicBezTo>
                  <a:pt x="46000" y="2502"/>
                  <a:pt x="43599" y="1"/>
                  <a:pt x="40130" y="1"/>
                </a:cubicBezTo>
                <a:close/>
              </a:path>
            </a:pathLst>
          </a:custGeom>
          <a:solidFill>
            <a:srgbClr val="C69C6D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0" name="Google Shape;2620;p62"/>
          <p:cNvSpPr txBox="1"/>
          <p:nvPr/>
        </p:nvSpPr>
        <p:spPr>
          <a:xfrm>
            <a:off x="6680500" y="3692300"/>
            <a:ext cx="2136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Save points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69C6D"/>
                </a:solidFill>
                <a:latin typeface="Fira Sans"/>
                <a:ea typeface="Fira Sans"/>
                <a:cs typeface="Fira Sans"/>
                <a:sym typeface="Fira Sans"/>
              </a:rPr>
              <a:t>(and cache)</a:t>
            </a:r>
            <a:endParaRPr b="1" sz="2000">
              <a:solidFill>
                <a:srgbClr val="C69C6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621" name="Google Shape;2621;p62"/>
          <p:cNvCxnSpPr>
            <a:stCxn id="2620" idx="1"/>
          </p:cNvCxnSpPr>
          <p:nvPr/>
        </p:nvCxnSpPr>
        <p:spPr>
          <a:xfrm rot="10800000">
            <a:off x="4596100" y="3344900"/>
            <a:ext cx="2084400" cy="603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22" name="Google Shape;2622;p62"/>
          <p:cNvSpPr/>
          <p:nvPr/>
        </p:nvSpPr>
        <p:spPr>
          <a:xfrm>
            <a:off x="4867937" y="2941361"/>
            <a:ext cx="568250" cy="665655"/>
          </a:xfrm>
          <a:custGeom>
            <a:rect b="b" l="l" r="r" t="t"/>
            <a:pathLst>
              <a:path extrusionOk="0" h="52239" w="47702">
                <a:moveTo>
                  <a:pt x="34" y="1"/>
                </a:moveTo>
                <a:lnTo>
                  <a:pt x="34" y="3937"/>
                </a:lnTo>
                <a:lnTo>
                  <a:pt x="34" y="19415"/>
                </a:lnTo>
                <a:cubicBezTo>
                  <a:pt x="34" y="19648"/>
                  <a:pt x="34" y="19815"/>
                  <a:pt x="34" y="19882"/>
                </a:cubicBezTo>
                <a:cubicBezTo>
                  <a:pt x="134" y="20582"/>
                  <a:pt x="401" y="21082"/>
                  <a:pt x="768" y="21316"/>
                </a:cubicBezTo>
                <a:cubicBezTo>
                  <a:pt x="942" y="21415"/>
                  <a:pt x="1133" y="21454"/>
                  <a:pt x="1327" y="21454"/>
                </a:cubicBezTo>
                <a:cubicBezTo>
                  <a:pt x="1654" y="21454"/>
                  <a:pt x="1984" y="21342"/>
                  <a:pt x="2236" y="21216"/>
                </a:cubicBezTo>
                <a:cubicBezTo>
                  <a:pt x="2569" y="21016"/>
                  <a:pt x="5672" y="19448"/>
                  <a:pt x="7440" y="19448"/>
                </a:cubicBezTo>
                <a:cubicBezTo>
                  <a:pt x="11042" y="19448"/>
                  <a:pt x="13944" y="22850"/>
                  <a:pt x="13944" y="26987"/>
                </a:cubicBezTo>
                <a:cubicBezTo>
                  <a:pt x="13944" y="31123"/>
                  <a:pt x="11042" y="34525"/>
                  <a:pt x="7440" y="34525"/>
                </a:cubicBezTo>
                <a:cubicBezTo>
                  <a:pt x="5672" y="34525"/>
                  <a:pt x="2569" y="32958"/>
                  <a:pt x="2236" y="32758"/>
                </a:cubicBezTo>
                <a:cubicBezTo>
                  <a:pt x="1912" y="32605"/>
                  <a:pt x="1599" y="32529"/>
                  <a:pt x="1321" y="32529"/>
                </a:cubicBezTo>
                <a:cubicBezTo>
                  <a:pt x="1113" y="32529"/>
                  <a:pt x="925" y="32572"/>
                  <a:pt x="768" y="32657"/>
                </a:cubicBezTo>
                <a:cubicBezTo>
                  <a:pt x="368" y="32891"/>
                  <a:pt x="101" y="33458"/>
                  <a:pt x="1" y="34192"/>
                </a:cubicBezTo>
                <a:cubicBezTo>
                  <a:pt x="34" y="34225"/>
                  <a:pt x="34" y="34325"/>
                  <a:pt x="34" y="34325"/>
                </a:cubicBezTo>
                <a:lnTo>
                  <a:pt x="34" y="34692"/>
                </a:lnTo>
                <a:lnTo>
                  <a:pt x="34" y="52238"/>
                </a:lnTo>
                <a:lnTo>
                  <a:pt x="17046" y="52238"/>
                </a:lnTo>
                <a:lnTo>
                  <a:pt x="17080" y="52205"/>
                </a:lnTo>
                <a:cubicBezTo>
                  <a:pt x="17480" y="52205"/>
                  <a:pt x="18814" y="52005"/>
                  <a:pt x="18814" y="50837"/>
                </a:cubicBezTo>
                <a:cubicBezTo>
                  <a:pt x="18814" y="50537"/>
                  <a:pt x="18714" y="50237"/>
                  <a:pt x="18548" y="49870"/>
                </a:cubicBezTo>
                <a:cubicBezTo>
                  <a:pt x="18381" y="49503"/>
                  <a:pt x="16913" y="46267"/>
                  <a:pt x="16913" y="44399"/>
                </a:cubicBezTo>
                <a:cubicBezTo>
                  <a:pt x="16913" y="40663"/>
                  <a:pt x="20115" y="37594"/>
                  <a:pt x="24085" y="37594"/>
                </a:cubicBezTo>
                <a:cubicBezTo>
                  <a:pt x="28054" y="37594"/>
                  <a:pt x="31257" y="40663"/>
                  <a:pt x="31257" y="44399"/>
                </a:cubicBezTo>
                <a:cubicBezTo>
                  <a:pt x="31257" y="46267"/>
                  <a:pt x="29756" y="49503"/>
                  <a:pt x="29589" y="49870"/>
                </a:cubicBezTo>
                <a:cubicBezTo>
                  <a:pt x="29422" y="50237"/>
                  <a:pt x="29355" y="50537"/>
                  <a:pt x="29355" y="50837"/>
                </a:cubicBezTo>
                <a:cubicBezTo>
                  <a:pt x="29355" y="51905"/>
                  <a:pt x="30489" y="52138"/>
                  <a:pt x="30990" y="52205"/>
                </a:cubicBezTo>
                <a:lnTo>
                  <a:pt x="31056" y="52205"/>
                </a:lnTo>
                <a:lnTo>
                  <a:pt x="31056" y="52238"/>
                </a:lnTo>
                <a:cubicBezTo>
                  <a:pt x="31090" y="52238"/>
                  <a:pt x="31323" y="52205"/>
                  <a:pt x="31323" y="52205"/>
                </a:cubicBezTo>
                <a:lnTo>
                  <a:pt x="47702" y="52205"/>
                </a:lnTo>
                <a:lnTo>
                  <a:pt x="47702" y="1"/>
                </a:lnTo>
                <a:cubicBezTo>
                  <a:pt x="41864" y="1"/>
                  <a:pt x="31357" y="34"/>
                  <a:pt x="31357" y="34"/>
                </a:cubicBezTo>
                <a:lnTo>
                  <a:pt x="30956" y="34"/>
                </a:lnTo>
                <a:cubicBezTo>
                  <a:pt x="30489" y="67"/>
                  <a:pt x="29355" y="701"/>
                  <a:pt x="29355" y="1769"/>
                </a:cubicBezTo>
                <a:cubicBezTo>
                  <a:pt x="29355" y="2069"/>
                  <a:pt x="29455" y="2402"/>
                  <a:pt x="29622" y="2736"/>
                </a:cubicBezTo>
                <a:cubicBezTo>
                  <a:pt x="29789" y="3103"/>
                  <a:pt x="31257" y="6339"/>
                  <a:pt x="31257" y="8207"/>
                </a:cubicBezTo>
                <a:cubicBezTo>
                  <a:pt x="31257" y="11976"/>
                  <a:pt x="28054" y="15045"/>
                  <a:pt x="24085" y="15045"/>
                </a:cubicBezTo>
                <a:cubicBezTo>
                  <a:pt x="20115" y="15045"/>
                  <a:pt x="16913" y="11976"/>
                  <a:pt x="16913" y="8207"/>
                </a:cubicBezTo>
                <a:cubicBezTo>
                  <a:pt x="16913" y="6339"/>
                  <a:pt x="18414" y="3103"/>
                  <a:pt x="18581" y="2736"/>
                </a:cubicBezTo>
                <a:cubicBezTo>
                  <a:pt x="18748" y="2402"/>
                  <a:pt x="18814" y="2069"/>
                  <a:pt x="18814" y="1769"/>
                </a:cubicBezTo>
                <a:cubicBezTo>
                  <a:pt x="18814" y="668"/>
                  <a:pt x="17647" y="67"/>
                  <a:pt x="17147" y="1"/>
                </a:cubicBez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23" name="Google Shape;2623;p62"/>
          <p:cNvCxnSpPr>
            <a:stCxn id="2624" idx="1"/>
          </p:cNvCxnSpPr>
          <p:nvPr/>
        </p:nvCxnSpPr>
        <p:spPr>
          <a:xfrm flipH="1">
            <a:off x="5229000" y="2956575"/>
            <a:ext cx="1454400" cy="327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24" name="Google Shape;2624;p62"/>
          <p:cNvSpPr txBox="1"/>
          <p:nvPr/>
        </p:nvSpPr>
        <p:spPr>
          <a:xfrm>
            <a:off x="6683400" y="2700375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 Create heatmap</a:t>
            </a:r>
            <a:endParaRPr b="1" sz="20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25" name="Google Shape;2625;p62"/>
          <p:cNvSpPr/>
          <p:nvPr/>
        </p:nvSpPr>
        <p:spPr>
          <a:xfrm>
            <a:off x="3641162" y="2371333"/>
            <a:ext cx="575004" cy="723876"/>
          </a:xfrm>
          <a:custGeom>
            <a:rect b="b" l="l" r="r" t="t"/>
            <a:pathLst>
              <a:path extrusionOk="0" h="56808" w="48269">
                <a:moveTo>
                  <a:pt x="48268" y="1"/>
                </a:moveTo>
                <a:lnTo>
                  <a:pt x="5104" y="26953"/>
                </a:lnTo>
                <a:cubicBezTo>
                  <a:pt x="1902" y="28921"/>
                  <a:pt x="0" y="32391"/>
                  <a:pt x="0" y="36127"/>
                </a:cubicBezTo>
                <a:lnTo>
                  <a:pt x="0" y="42831"/>
                </a:lnTo>
                <a:lnTo>
                  <a:pt x="16946" y="42831"/>
                </a:lnTo>
                <a:cubicBezTo>
                  <a:pt x="17380" y="42831"/>
                  <a:pt x="17813" y="42898"/>
                  <a:pt x="18247" y="42998"/>
                </a:cubicBezTo>
                <a:cubicBezTo>
                  <a:pt x="18881" y="43165"/>
                  <a:pt x="19481" y="43465"/>
                  <a:pt x="19948" y="43966"/>
                </a:cubicBezTo>
                <a:cubicBezTo>
                  <a:pt x="20482" y="44499"/>
                  <a:pt x="20749" y="45233"/>
                  <a:pt x="20749" y="45967"/>
                </a:cubicBezTo>
                <a:cubicBezTo>
                  <a:pt x="20749" y="46534"/>
                  <a:pt x="20615" y="47101"/>
                  <a:pt x="20315" y="47702"/>
                </a:cubicBezTo>
                <a:cubicBezTo>
                  <a:pt x="19748" y="48869"/>
                  <a:pt x="18847" y="51104"/>
                  <a:pt x="18847" y="52105"/>
                </a:cubicBezTo>
                <a:cubicBezTo>
                  <a:pt x="18847" y="54673"/>
                  <a:pt x="21249" y="56808"/>
                  <a:pt x="24184" y="56808"/>
                </a:cubicBezTo>
                <a:cubicBezTo>
                  <a:pt x="27153" y="56808"/>
                  <a:pt x="29555" y="54673"/>
                  <a:pt x="29555" y="52105"/>
                </a:cubicBezTo>
                <a:cubicBezTo>
                  <a:pt x="29555" y="51104"/>
                  <a:pt x="28654" y="48869"/>
                  <a:pt x="28087" y="47702"/>
                </a:cubicBezTo>
                <a:cubicBezTo>
                  <a:pt x="27787" y="47101"/>
                  <a:pt x="27654" y="46534"/>
                  <a:pt x="27654" y="45967"/>
                </a:cubicBezTo>
                <a:cubicBezTo>
                  <a:pt x="27654" y="44266"/>
                  <a:pt x="29021" y="42998"/>
                  <a:pt x="31056" y="42831"/>
                </a:cubicBezTo>
                <a:lnTo>
                  <a:pt x="48235" y="42831"/>
                </a:lnTo>
                <a:cubicBezTo>
                  <a:pt x="48235" y="42831"/>
                  <a:pt x="48235" y="39462"/>
                  <a:pt x="48268" y="39462"/>
                </a:cubicBezTo>
                <a:lnTo>
                  <a:pt x="48268" y="24718"/>
                </a:lnTo>
                <a:cubicBezTo>
                  <a:pt x="48268" y="24485"/>
                  <a:pt x="48235" y="24318"/>
                  <a:pt x="48268" y="24251"/>
                </a:cubicBezTo>
                <a:cubicBezTo>
                  <a:pt x="48168" y="23618"/>
                  <a:pt x="47901" y="23117"/>
                  <a:pt x="47501" y="22917"/>
                </a:cubicBezTo>
                <a:cubicBezTo>
                  <a:pt x="47329" y="22807"/>
                  <a:pt x="47144" y="22764"/>
                  <a:pt x="46959" y="22764"/>
                </a:cubicBezTo>
                <a:cubicBezTo>
                  <a:pt x="46640" y="22764"/>
                  <a:pt x="46320" y="22891"/>
                  <a:pt x="46067" y="23017"/>
                </a:cubicBezTo>
                <a:cubicBezTo>
                  <a:pt x="45700" y="23184"/>
                  <a:pt x="42598" y="24685"/>
                  <a:pt x="40863" y="24685"/>
                </a:cubicBezTo>
                <a:cubicBezTo>
                  <a:pt x="37260" y="24685"/>
                  <a:pt x="34325" y="21449"/>
                  <a:pt x="34325" y="17480"/>
                </a:cubicBezTo>
                <a:cubicBezTo>
                  <a:pt x="34325" y="13544"/>
                  <a:pt x="37260" y="10308"/>
                  <a:pt x="40863" y="10308"/>
                </a:cubicBezTo>
                <a:cubicBezTo>
                  <a:pt x="42631" y="10308"/>
                  <a:pt x="45700" y="11809"/>
                  <a:pt x="46067" y="11976"/>
                </a:cubicBezTo>
                <a:cubicBezTo>
                  <a:pt x="46397" y="12131"/>
                  <a:pt x="46704" y="12219"/>
                  <a:pt x="46982" y="12219"/>
                </a:cubicBezTo>
                <a:cubicBezTo>
                  <a:pt x="47182" y="12219"/>
                  <a:pt x="47367" y="12174"/>
                  <a:pt x="47534" y="12076"/>
                </a:cubicBezTo>
                <a:cubicBezTo>
                  <a:pt x="47935" y="11843"/>
                  <a:pt x="48202" y="11342"/>
                  <a:pt x="48268" y="10642"/>
                </a:cubicBezTo>
                <a:cubicBezTo>
                  <a:pt x="48268" y="10608"/>
                  <a:pt x="48268" y="10575"/>
                  <a:pt x="48268" y="10542"/>
                </a:cubicBezTo>
                <a:lnTo>
                  <a:pt x="48268" y="10175"/>
                </a:lnTo>
                <a:lnTo>
                  <a:pt x="48268" y="1"/>
                </a:lnTo>
                <a:close/>
              </a:path>
            </a:pathLst>
          </a:custGeom>
          <a:solidFill>
            <a:srgbClr val="2246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6" name="Google Shape;2626;p62"/>
          <p:cNvSpPr txBox="1"/>
          <p:nvPr/>
        </p:nvSpPr>
        <p:spPr>
          <a:xfrm>
            <a:off x="140075" y="1852275"/>
            <a:ext cx="24192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24663"/>
                </a:solidFill>
                <a:latin typeface="Fira Sans"/>
                <a:ea typeface="Fira Sans"/>
                <a:cs typeface="Fira Sans"/>
                <a:sym typeface="Fira Sans"/>
              </a:rPr>
              <a:t>Create markup</a:t>
            </a:r>
            <a:endParaRPr b="1" sz="2000">
              <a:solidFill>
                <a:srgbClr val="22466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627" name="Google Shape;2627;p62"/>
          <p:cNvCxnSpPr>
            <a:stCxn id="2626" idx="3"/>
          </p:cNvCxnSpPr>
          <p:nvPr/>
        </p:nvCxnSpPr>
        <p:spPr>
          <a:xfrm>
            <a:off x="2559275" y="2108475"/>
            <a:ext cx="1292100" cy="623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28" name="Google Shape;2628;p62"/>
          <p:cNvSpPr/>
          <p:nvPr/>
        </p:nvSpPr>
        <p:spPr>
          <a:xfrm>
            <a:off x="4065988" y="2180262"/>
            <a:ext cx="942958" cy="738313"/>
          </a:xfrm>
          <a:custGeom>
            <a:rect b="b" l="l" r="r" t="t"/>
            <a:pathLst>
              <a:path extrusionOk="0" h="57941" w="79157">
                <a:moveTo>
                  <a:pt x="39679" y="1"/>
                </a:moveTo>
                <a:cubicBezTo>
                  <a:pt x="37685" y="1"/>
                  <a:pt x="35692" y="551"/>
                  <a:pt x="33924" y="1652"/>
                </a:cubicBezTo>
                <a:lnTo>
                  <a:pt x="14244" y="13961"/>
                </a:lnTo>
                <a:lnTo>
                  <a:pt x="14244" y="24969"/>
                </a:lnTo>
                <a:cubicBezTo>
                  <a:pt x="14244" y="25169"/>
                  <a:pt x="14244" y="25335"/>
                  <a:pt x="14244" y="25402"/>
                </a:cubicBezTo>
                <a:lnTo>
                  <a:pt x="14210" y="25402"/>
                </a:lnTo>
                <a:cubicBezTo>
                  <a:pt x="14110" y="26770"/>
                  <a:pt x="13543" y="27804"/>
                  <a:pt x="12609" y="28338"/>
                </a:cubicBezTo>
                <a:cubicBezTo>
                  <a:pt x="12157" y="28596"/>
                  <a:pt x="11665" y="28722"/>
                  <a:pt x="11150" y="28722"/>
                </a:cubicBezTo>
                <a:cubicBezTo>
                  <a:pt x="10601" y="28722"/>
                  <a:pt x="10025" y="28579"/>
                  <a:pt x="9440" y="28304"/>
                </a:cubicBezTo>
                <a:cubicBezTo>
                  <a:pt x="8573" y="27871"/>
                  <a:pt x="6071" y="26770"/>
                  <a:pt x="4904" y="26770"/>
                </a:cubicBezTo>
                <a:cubicBezTo>
                  <a:pt x="2202" y="26770"/>
                  <a:pt x="0" y="29272"/>
                  <a:pt x="0" y="32374"/>
                </a:cubicBezTo>
                <a:cubicBezTo>
                  <a:pt x="0" y="35443"/>
                  <a:pt x="2202" y="37944"/>
                  <a:pt x="4904" y="37944"/>
                </a:cubicBezTo>
                <a:cubicBezTo>
                  <a:pt x="6105" y="37944"/>
                  <a:pt x="8573" y="36844"/>
                  <a:pt x="9440" y="36443"/>
                </a:cubicBezTo>
                <a:cubicBezTo>
                  <a:pt x="10025" y="36151"/>
                  <a:pt x="10601" y="36009"/>
                  <a:pt x="11145" y="36009"/>
                </a:cubicBezTo>
                <a:cubicBezTo>
                  <a:pt x="11656" y="36009"/>
                  <a:pt x="12140" y="36134"/>
                  <a:pt x="12576" y="36377"/>
                </a:cubicBezTo>
                <a:cubicBezTo>
                  <a:pt x="13543" y="36944"/>
                  <a:pt x="14144" y="38011"/>
                  <a:pt x="14210" y="39412"/>
                </a:cubicBezTo>
                <a:lnTo>
                  <a:pt x="14244" y="39812"/>
                </a:lnTo>
                <a:lnTo>
                  <a:pt x="14244" y="57925"/>
                </a:lnTo>
                <a:lnTo>
                  <a:pt x="33024" y="57925"/>
                </a:lnTo>
                <a:cubicBezTo>
                  <a:pt x="33024" y="57925"/>
                  <a:pt x="33157" y="57940"/>
                  <a:pt x="33246" y="57940"/>
                </a:cubicBezTo>
                <a:cubicBezTo>
                  <a:pt x="33291" y="57940"/>
                  <a:pt x="33324" y="57937"/>
                  <a:pt x="33324" y="57925"/>
                </a:cubicBezTo>
                <a:cubicBezTo>
                  <a:pt x="34492" y="57859"/>
                  <a:pt x="35225" y="57325"/>
                  <a:pt x="35225" y="56458"/>
                </a:cubicBezTo>
                <a:cubicBezTo>
                  <a:pt x="35225" y="56158"/>
                  <a:pt x="35125" y="55824"/>
                  <a:pt x="34959" y="55490"/>
                </a:cubicBezTo>
                <a:cubicBezTo>
                  <a:pt x="34792" y="55123"/>
                  <a:pt x="33257" y="51988"/>
                  <a:pt x="33257" y="50220"/>
                </a:cubicBezTo>
                <a:cubicBezTo>
                  <a:pt x="33257" y="46617"/>
                  <a:pt x="36493" y="43682"/>
                  <a:pt x="40462" y="43682"/>
                </a:cubicBezTo>
                <a:cubicBezTo>
                  <a:pt x="44465" y="43682"/>
                  <a:pt x="47701" y="46617"/>
                  <a:pt x="47701" y="50220"/>
                </a:cubicBezTo>
                <a:cubicBezTo>
                  <a:pt x="47701" y="51988"/>
                  <a:pt x="46167" y="55123"/>
                  <a:pt x="46000" y="55490"/>
                </a:cubicBezTo>
                <a:cubicBezTo>
                  <a:pt x="45833" y="55824"/>
                  <a:pt x="45733" y="56158"/>
                  <a:pt x="45733" y="56458"/>
                </a:cubicBezTo>
                <a:cubicBezTo>
                  <a:pt x="45733" y="57325"/>
                  <a:pt x="46467" y="57859"/>
                  <a:pt x="47634" y="57925"/>
                </a:cubicBezTo>
                <a:lnTo>
                  <a:pt x="64913" y="57925"/>
                </a:lnTo>
                <a:lnTo>
                  <a:pt x="64913" y="40213"/>
                </a:lnTo>
                <a:lnTo>
                  <a:pt x="64947" y="39812"/>
                </a:lnTo>
                <a:cubicBezTo>
                  <a:pt x="65013" y="38411"/>
                  <a:pt x="65614" y="37344"/>
                  <a:pt x="66581" y="36777"/>
                </a:cubicBezTo>
                <a:cubicBezTo>
                  <a:pt x="67017" y="36518"/>
                  <a:pt x="67501" y="36393"/>
                  <a:pt x="68012" y="36393"/>
                </a:cubicBezTo>
                <a:cubicBezTo>
                  <a:pt x="68556" y="36393"/>
                  <a:pt x="69132" y="36535"/>
                  <a:pt x="69717" y="36810"/>
                </a:cubicBezTo>
                <a:cubicBezTo>
                  <a:pt x="70584" y="37244"/>
                  <a:pt x="73086" y="38345"/>
                  <a:pt x="74253" y="38345"/>
                </a:cubicBezTo>
                <a:cubicBezTo>
                  <a:pt x="76955" y="38345"/>
                  <a:pt x="79157" y="35843"/>
                  <a:pt x="79157" y="32741"/>
                </a:cubicBezTo>
                <a:cubicBezTo>
                  <a:pt x="79157" y="29672"/>
                  <a:pt x="76955" y="27170"/>
                  <a:pt x="74253" y="27170"/>
                </a:cubicBezTo>
                <a:cubicBezTo>
                  <a:pt x="73086" y="27170"/>
                  <a:pt x="70584" y="28271"/>
                  <a:pt x="69717" y="28671"/>
                </a:cubicBezTo>
                <a:cubicBezTo>
                  <a:pt x="69132" y="28964"/>
                  <a:pt x="68556" y="29105"/>
                  <a:pt x="68012" y="29105"/>
                </a:cubicBezTo>
                <a:cubicBezTo>
                  <a:pt x="67501" y="29105"/>
                  <a:pt x="67017" y="28980"/>
                  <a:pt x="66581" y="28738"/>
                </a:cubicBezTo>
                <a:cubicBezTo>
                  <a:pt x="65647" y="28171"/>
                  <a:pt x="65047" y="27137"/>
                  <a:pt x="64947" y="25802"/>
                </a:cubicBezTo>
                <a:lnTo>
                  <a:pt x="64913" y="25802"/>
                </a:lnTo>
                <a:cubicBezTo>
                  <a:pt x="64913" y="25736"/>
                  <a:pt x="64947" y="25569"/>
                  <a:pt x="64947" y="25335"/>
                </a:cubicBezTo>
                <a:lnTo>
                  <a:pt x="64947" y="13827"/>
                </a:lnTo>
                <a:lnTo>
                  <a:pt x="45433" y="1652"/>
                </a:lnTo>
                <a:cubicBezTo>
                  <a:pt x="43665" y="551"/>
                  <a:pt x="41672" y="1"/>
                  <a:pt x="39679" y="1"/>
                </a:cubicBezTo>
                <a:close/>
              </a:path>
            </a:pathLst>
          </a:custGeom>
          <a:solidFill>
            <a:srgbClr val="C9BD8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9" name="Google Shape;2629;p62"/>
          <p:cNvSpPr txBox="1"/>
          <p:nvPr/>
        </p:nvSpPr>
        <p:spPr>
          <a:xfrm>
            <a:off x="7182700" y="1438700"/>
            <a:ext cx="17247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9BD89"/>
                </a:solidFill>
                <a:latin typeface="Fira Sans"/>
                <a:ea typeface="Fira Sans"/>
                <a:cs typeface="Fira Sans"/>
                <a:sym typeface="Fira Sans"/>
              </a:rPr>
              <a:t>Add region code</a:t>
            </a:r>
            <a:endParaRPr b="1" sz="2000">
              <a:solidFill>
                <a:srgbClr val="C9BD89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9BD89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630" name="Google Shape;2630;p62"/>
          <p:cNvCxnSpPr>
            <a:stCxn id="2629" idx="1"/>
          </p:cNvCxnSpPr>
          <p:nvPr/>
        </p:nvCxnSpPr>
        <p:spPr>
          <a:xfrm flipH="1">
            <a:off x="4568500" y="1694900"/>
            <a:ext cx="2614200" cy="816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31" name="Google Shape;2631;p62"/>
          <p:cNvSpPr/>
          <p:nvPr/>
        </p:nvSpPr>
        <p:spPr>
          <a:xfrm>
            <a:off x="4860392" y="2370537"/>
            <a:ext cx="575791" cy="738339"/>
          </a:xfrm>
          <a:custGeom>
            <a:rect b="b" l="l" r="r" t="t"/>
            <a:pathLst>
              <a:path extrusionOk="0" h="57943" w="48335">
                <a:moveTo>
                  <a:pt x="34" y="1"/>
                </a:moveTo>
                <a:lnTo>
                  <a:pt x="34" y="10509"/>
                </a:lnTo>
                <a:lnTo>
                  <a:pt x="0" y="10875"/>
                </a:lnTo>
                <a:cubicBezTo>
                  <a:pt x="0" y="10909"/>
                  <a:pt x="0" y="10942"/>
                  <a:pt x="0" y="10976"/>
                </a:cubicBezTo>
                <a:cubicBezTo>
                  <a:pt x="100" y="11676"/>
                  <a:pt x="367" y="12210"/>
                  <a:pt x="767" y="12443"/>
                </a:cubicBezTo>
                <a:cubicBezTo>
                  <a:pt x="925" y="12529"/>
                  <a:pt x="1113" y="12572"/>
                  <a:pt x="1321" y="12572"/>
                </a:cubicBezTo>
                <a:cubicBezTo>
                  <a:pt x="1598" y="12572"/>
                  <a:pt x="1911" y="12496"/>
                  <a:pt x="2235" y="12343"/>
                </a:cubicBezTo>
                <a:cubicBezTo>
                  <a:pt x="2569" y="12176"/>
                  <a:pt x="5671" y="10675"/>
                  <a:pt x="7439" y="10675"/>
                </a:cubicBezTo>
                <a:cubicBezTo>
                  <a:pt x="11008" y="10675"/>
                  <a:pt x="13943" y="13878"/>
                  <a:pt x="13943" y="17847"/>
                </a:cubicBezTo>
                <a:cubicBezTo>
                  <a:pt x="13943" y="21817"/>
                  <a:pt x="11008" y="25019"/>
                  <a:pt x="7439" y="25019"/>
                </a:cubicBezTo>
                <a:cubicBezTo>
                  <a:pt x="5671" y="25019"/>
                  <a:pt x="2569" y="23551"/>
                  <a:pt x="2235" y="23351"/>
                </a:cubicBezTo>
                <a:cubicBezTo>
                  <a:pt x="1983" y="23225"/>
                  <a:pt x="1653" y="23113"/>
                  <a:pt x="1326" y="23113"/>
                </a:cubicBezTo>
                <a:cubicBezTo>
                  <a:pt x="1133" y="23113"/>
                  <a:pt x="941" y="23152"/>
                  <a:pt x="767" y="23251"/>
                </a:cubicBezTo>
                <a:cubicBezTo>
                  <a:pt x="367" y="23484"/>
                  <a:pt x="100" y="23951"/>
                  <a:pt x="34" y="24619"/>
                </a:cubicBezTo>
                <a:cubicBezTo>
                  <a:pt x="34" y="24685"/>
                  <a:pt x="34" y="24852"/>
                  <a:pt x="34" y="25086"/>
                </a:cubicBezTo>
                <a:lnTo>
                  <a:pt x="34" y="39830"/>
                </a:lnTo>
                <a:lnTo>
                  <a:pt x="34" y="40730"/>
                </a:lnTo>
                <a:lnTo>
                  <a:pt x="34" y="43199"/>
                </a:lnTo>
                <a:lnTo>
                  <a:pt x="17179" y="43199"/>
                </a:lnTo>
                <a:cubicBezTo>
                  <a:pt x="19247" y="43332"/>
                  <a:pt x="21415" y="44600"/>
                  <a:pt x="21415" y="46334"/>
                </a:cubicBezTo>
                <a:cubicBezTo>
                  <a:pt x="21415" y="46901"/>
                  <a:pt x="21249" y="47468"/>
                  <a:pt x="20982" y="48035"/>
                </a:cubicBezTo>
                <a:cubicBezTo>
                  <a:pt x="20415" y="49203"/>
                  <a:pt x="19481" y="51438"/>
                  <a:pt x="19481" y="52472"/>
                </a:cubicBezTo>
                <a:cubicBezTo>
                  <a:pt x="19481" y="55040"/>
                  <a:pt x="21882" y="57942"/>
                  <a:pt x="24851" y="57942"/>
                </a:cubicBezTo>
                <a:cubicBezTo>
                  <a:pt x="27787" y="57942"/>
                  <a:pt x="30222" y="55040"/>
                  <a:pt x="30222" y="52472"/>
                </a:cubicBezTo>
                <a:cubicBezTo>
                  <a:pt x="30222" y="51438"/>
                  <a:pt x="29288" y="49203"/>
                  <a:pt x="28721" y="48035"/>
                </a:cubicBezTo>
                <a:cubicBezTo>
                  <a:pt x="28454" y="47468"/>
                  <a:pt x="28287" y="46901"/>
                  <a:pt x="28287" y="46334"/>
                </a:cubicBezTo>
                <a:cubicBezTo>
                  <a:pt x="28287" y="45734"/>
                  <a:pt x="28487" y="45100"/>
                  <a:pt x="28854" y="44600"/>
                </a:cubicBezTo>
                <a:cubicBezTo>
                  <a:pt x="29221" y="44099"/>
                  <a:pt x="29755" y="43732"/>
                  <a:pt x="30355" y="43499"/>
                </a:cubicBezTo>
                <a:cubicBezTo>
                  <a:pt x="30555" y="43432"/>
                  <a:pt x="30755" y="43365"/>
                  <a:pt x="30956" y="43299"/>
                </a:cubicBezTo>
                <a:cubicBezTo>
                  <a:pt x="31356" y="43232"/>
                  <a:pt x="31756" y="43199"/>
                  <a:pt x="32156" y="43199"/>
                </a:cubicBezTo>
                <a:lnTo>
                  <a:pt x="48335" y="43199"/>
                </a:lnTo>
                <a:lnTo>
                  <a:pt x="48335" y="36194"/>
                </a:lnTo>
                <a:cubicBezTo>
                  <a:pt x="48335" y="32458"/>
                  <a:pt x="46400" y="28988"/>
                  <a:pt x="43264" y="27020"/>
                </a:cubicBezTo>
                <a:lnTo>
                  <a:pt x="34" y="1"/>
                </a:lnTo>
                <a:close/>
              </a:path>
            </a:pathLst>
          </a:custGeom>
          <a:solidFill>
            <a:srgbClr val="477A6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2" name="Google Shape;2632;p62"/>
          <p:cNvSpPr txBox="1"/>
          <p:nvPr/>
        </p:nvSpPr>
        <p:spPr>
          <a:xfrm>
            <a:off x="6680501" y="1951100"/>
            <a:ext cx="2136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rgbClr val="477A69"/>
                </a:solidFill>
                <a:latin typeface="Fira Sans"/>
                <a:ea typeface="Fira Sans"/>
                <a:cs typeface="Fira Sans"/>
                <a:sym typeface="Fira Sans"/>
              </a:rPr>
              <a:t>Create area</a:t>
            </a:r>
            <a:endParaRPr b="1" sz="2000">
              <a:solidFill>
                <a:srgbClr val="477A69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633" name="Google Shape;2633;p62"/>
          <p:cNvCxnSpPr/>
          <p:nvPr/>
        </p:nvCxnSpPr>
        <p:spPr>
          <a:xfrm flipH="1">
            <a:off x="5135201" y="2207300"/>
            <a:ext cx="1545300" cy="533100"/>
          </a:xfrm>
          <a:prstGeom prst="bentConnector3">
            <a:avLst>
              <a:gd fmla="val 1864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34" name="Google Shape;2634;p62"/>
          <p:cNvSpPr txBox="1"/>
          <p:nvPr/>
        </p:nvSpPr>
        <p:spPr>
          <a:xfrm>
            <a:off x="52" y="3497125"/>
            <a:ext cx="27879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Load addresses cache</a:t>
            </a:r>
            <a:endParaRPr b="1" sz="2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35" name="Google Shape;2635;p62"/>
          <p:cNvSpPr txBox="1"/>
          <p:nvPr/>
        </p:nvSpPr>
        <p:spPr>
          <a:xfrm>
            <a:off x="5436175" y="4372250"/>
            <a:ext cx="23610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Get address</a:t>
            </a:r>
            <a:endParaRPr b="1" sz="20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36" name="Google Shape;2636;p62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637" name="Google Shape;2637;p62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  <p:sp>
        <p:nvSpPr>
          <p:cNvPr id="2638" name="Google Shape;2638;p62"/>
          <p:cNvSpPr/>
          <p:nvPr/>
        </p:nvSpPr>
        <p:spPr>
          <a:xfrm>
            <a:off x="3332375" y="1851575"/>
            <a:ext cx="2423956" cy="977006"/>
          </a:xfrm>
          <a:custGeom>
            <a:rect b="b" l="l" r="r" t="t"/>
            <a:pathLst>
              <a:path extrusionOk="0" h="76673" w="203480">
                <a:moveTo>
                  <a:pt x="101757" y="0"/>
                </a:moveTo>
                <a:cubicBezTo>
                  <a:pt x="99889" y="0"/>
                  <a:pt x="98021" y="517"/>
                  <a:pt x="96370" y="1551"/>
                </a:cubicBezTo>
                <a:lnTo>
                  <a:pt x="6239" y="57858"/>
                </a:lnTo>
                <a:cubicBezTo>
                  <a:pt x="1469" y="60827"/>
                  <a:pt x="1" y="67098"/>
                  <a:pt x="2970" y="71868"/>
                </a:cubicBezTo>
                <a:cubicBezTo>
                  <a:pt x="4920" y="74968"/>
                  <a:pt x="8251" y="76673"/>
                  <a:pt x="11653" y="76673"/>
                </a:cubicBezTo>
                <a:cubicBezTo>
                  <a:pt x="13487" y="76673"/>
                  <a:pt x="15342" y="76177"/>
                  <a:pt x="17013" y="75137"/>
                </a:cubicBezTo>
                <a:lnTo>
                  <a:pt x="101740" y="22200"/>
                </a:lnTo>
                <a:lnTo>
                  <a:pt x="186467" y="75137"/>
                </a:lnTo>
                <a:cubicBezTo>
                  <a:pt x="188169" y="76171"/>
                  <a:pt x="190037" y="76672"/>
                  <a:pt x="191871" y="76672"/>
                </a:cubicBezTo>
                <a:cubicBezTo>
                  <a:pt x="195274" y="76672"/>
                  <a:pt x="198576" y="74937"/>
                  <a:pt x="200511" y="71868"/>
                </a:cubicBezTo>
                <a:cubicBezTo>
                  <a:pt x="203480" y="67098"/>
                  <a:pt x="202045" y="60827"/>
                  <a:pt x="197275" y="57858"/>
                </a:cubicBezTo>
                <a:lnTo>
                  <a:pt x="107144" y="1551"/>
                </a:lnTo>
                <a:cubicBezTo>
                  <a:pt x="105493" y="517"/>
                  <a:pt x="103625" y="0"/>
                  <a:pt x="101757" y="0"/>
                </a:cubicBezTo>
                <a:close/>
              </a:path>
            </a:pathLst>
          </a:custGeom>
          <a:solidFill>
            <a:schemeClr val="dk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2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3" name="Google Shape;2643;p63"/>
          <p:cNvSpPr/>
          <p:nvPr/>
        </p:nvSpPr>
        <p:spPr>
          <a:xfrm>
            <a:off x="1110094" y="3287016"/>
            <a:ext cx="575398" cy="808040"/>
          </a:xfrm>
          <a:custGeom>
            <a:rect b="b" l="l" r="r" t="t"/>
            <a:pathLst>
              <a:path extrusionOk="0" h="63413" w="48302">
                <a:moveTo>
                  <a:pt x="24217" y="1"/>
                </a:moveTo>
                <a:cubicBezTo>
                  <a:pt x="21282" y="1"/>
                  <a:pt x="18880" y="2502"/>
                  <a:pt x="18880" y="5104"/>
                </a:cubicBezTo>
                <a:cubicBezTo>
                  <a:pt x="18880" y="6105"/>
                  <a:pt x="19781" y="8340"/>
                  <a:pt x="20348" y="9507"/>
                </a:cubicBezTo>
                <a:cubicBezTo>
                  <a:pt x="20648" y="10075"/>
                  <a:pt x="20782" y="10642"/>
                  <a:pt x="20782" y="11209"/>
                </a:cubicBezTo>
                <a:cubicBezTo>
                  <a:pt x="20782" y="11842"/>
                  <a:pt x="20581" y="12443"/>
                  <a:pt x="20215" y="12943"/>
                </a:cubicBezTo>
                <a:cubicBezTo>
                  <a:pt x="19848" y="13477"/>
                  <a:pt x="19314" y="13844"/>
                  <a:pt x="18713" y="14077"/>
                </a:cubicBezTo>
                <a:cubicBezTo>
                  <a:pt x="18413" y="14177"/>
                  <a:pt x="18080" y="14244"/>
                  <a:pt x="17746" y="14311"/>
                </a:cubicBezTo>
                <a:cubicBezTo>
                  <a:pt x="17513" y="14344"/>
                  <a:pt x="17246" y="14378"/>
                  <a:pt x="16979" y="14378"/>
                </a:cubicBezTo>
                <a:lnTo>
                  <a:pt x="0" y="14378"/>
                </a:lnTo>
                <a:lnTo>
                  <a:pt x="0" y="52538"/>
                </a:lnTo>
                <a:cubicBezTo>
                  <a:pt x="0" y="58576"/>
                  <a:pt x="4870" y="63413"/>
                  <a:pt x="10875" y="63413"/>
                </a:cubicBezTo>
                <a:lnTo>
                  <a:pt x="48268" y="63413"/>
                </a:lnTo>
                <a:lnTo>
                  <a:pt x="48268" y="47068"/>
                </a:lnTo>
                <a:lnTo>
                  <a:pt x="48301" y="46701"/>
                </a:lnTo>
                <a:cubicBezTo>
                  <a:pt x="48301" y="46634"/>
                  <a:pt x="48301" y="46601"/>
                  <a:pt x="48301" y="46567"/>
                </a:cubicBezTo>
                <a:cubicBezTo>
                  <a:pt x="48235" y="45867"/>
                  <a:pt x="47934" y="45333"/>
                  <a:pt x="47534" y="45100"/>
                </a:cubicBezTo>
                <a:cubicBezTo>
                  <a:pt x="47381" y="45016"/>
                  <a:pt x="47205" y="44973"/>
                  <a:pt x="47011" y="44973"/>
                </a:cubicBezTo>
                <a:cubicBezTo>
                  <a:pt x="46739" y="44973"/>
                  <a:pt x="46431" y="45058"/>
                  <a:pt x="46100" y="45233"/>
                </a:cubicBezTo>
                <a:cubicBezTo>
                  <a:pt x="45733" y="45400"/>
                  <a:pt x="42631" y="46868"/>
                  <a:pt x="40863" y="46868"/>
                </a:cubicBezTo>
                <a:cubicBezTo>
                  <a:pt x="37293" y="46868"/>
                  <a:pt x="34358" y="43665"/>
                  <a:pt x="34358" y="39696"/>
                </a:cubicBezTo>
                <a:cubicBezTo>
                  <a:pt x="34358" y="35760"/>
                  <a:pt x="37293" y="32524"/>
                  <a:pt x="40863" y="32524"/>
                </a:cubicBezTo>
                <a:cubicBezTo>
                  <a:pt x="42631" y="32524"/>
                  <a:pt x="45733" y="34025"/>
                  <a:pt x="46100" y="34192"/>
                </a:cubicBezTo>
                <a:cubicBezTo>
                  <a:pt x="46351" y="34318"/>
                  <a:pt x="46669" y="34430"/>
                  <a:pt x="46986" y="34430"/>
                </a:cubicBezTo>
                <a:cubicBezTo>
                  <a:pt x="47173" y="34430"/>
                  <a:pt x="47361" y="34391"/>
                  <a:pt x="47534" y="34292"/>
                </a:cubicBezTo>
                <a:cubicBezTo>
                  <a:pt x="47934" y="34092"/>
                  <a:pt x="48201" y="33591"/>
                  <a:pt x="48268" y="32958"/>
                </a:cubicBezTo>
                <a:cubicBezTo>
                  <a:pt x="48268" y="32858"/>
                  <a:pt x="48301" y="32724"/>
                  <a:pt x="48301" y="32491"/>
                </a:cubicBezTo>
                <a:lnTo>
                  <a:pt x="48301" y="17713"/>
                </a:lnTo>
                <a:lnTo>
                  <a:pt x="48268" y="16813"/>
                </a:lnTo>
                <a:lnTo>
                  <a:pt x="48268" y="14378"/>
                </a:lnTo>
                <a:cubicBezTo>
                  <a:pt x="48268" y="14367"/>
                  <a:pt x="48008" y="14363"/>
                  <a:pt x="47658" y="14363"/>
                </a:cubicBezTo>
                <a:cubicBezTo>
                  <a:pt x="46956" y="14363"/>
                  <a:pt x="45888" y="14378"/>
                  <a:pt x="45799" y="14378"/>
                </a:cubicBezTo>
                <a:lnTo>
                  <a:pt x="31589" y="14378"/>
                </a:lnTo>
                <a:cubicBezTo>
                  <a:pt x="29688" y="14344"/>
                  <a:pt x="27687" y="13344"/>
                  <a:pt x="27687" y="11209"/>
                </a:cubicBezTo>
                <a:cubicBezTo>
                  <a:pt x="27687" y="10675"/>
                  <a:pt x="27820" y="10075"/>
                  <a:pt x="28120" y="9507"/>
                </a:cubicBezTo>
                <a:cubicBezTo>
                  <a:pt x="28687" y="8340"/>
                  <a:pt x="29588" y="6105"/>
                  <a:pt x="29588" y="5104"/>
                </a:cubicBezTo>
                <a:cubicBezTo>
                  <a:pt x="29588" y="2502"/>
                  <a:pt x="27186" y="1"/>
                  <a:pt x="24217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4" name="Google Shape;2644;p63"/>
          <p:cNvSpPr txBox="1"/>
          <p:nvPr>
            <p:ph type="title"/>
          </p:nvPr>
        </p:nvSpPr>
        <p:spPr>
          <a:xfrm>
            <a:off x="4303000" y="1693913"/>
            <a:ext cx="3930000" cy="25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" sz="2400">
                <a:solidFill>
                  <a:schemeClr val="dk1"/>
                </a:solidFill>
              </a:rPr>
              <a:t>Complexité en O(n)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2645" name="Google Shape;2645;p63"/>
          <p:cNvSpPr/>
          <p:nvPr/>
        </p:nvSpPr>
        <p:spPr>
          <a:xfrm>
            <a:off x="1534908" y="3462999"/>
            <a:ext cx="950522" cy="632066"/>
          </a:xfrm>
          <a:custGeom>
            <a:rect b="b" l="l" r="r" t="t"/>
            <a:pathLst>
              <a:path extrusionOk="0" h="49603" w="79792">
                <a:moveTo>
                  <a:pt x="17513" y="1"/>
                </a:moveTo>
                <a:cubicBezTo>
                  <a:pt x="17313" y="1"/>
                  <a:pt x="15445" y="1"/>
                  <a:pt x="14344" y="34"/>
                </a:cubicBezTo>
                <a:lnTo>
                  <a:pt x="14344" y="18247"/>
                </a:lnTo>
                <a:lnTo>
                  <a:pt x="14344" y="18647"/>
                </a:lnTo>
                <a:cubicBezTo>
                  <a:pt x="14244" y="20082"/>
                  <a:pt x="13644" y="21149"/>
                  <a:pt x="12677" y="21716"/>
                </a:cubicBezTo>
                <a:cubicBezTo>
                  <a:pt x="12240" y="21975"/>
                  <a:pt x="11749" y="22100"/>
                  <a:pt x="11230" y="22100"/>
                </a:cubicBezTo>
                <a:cubicBezTo>
                  <a:pt x="10677" y="22100"/>
                  <a:pt x="10092" y="21958"/>
                  <a:pt x="9508" y="21683"/>
                </a:cubicBezTo>
                <a:cubicBezTo>
                  <a:pt x="8640" y="21249"/>
                  <a:pt x="6139" y="20148"/>
                  <a:pt x="4938" y="20148"/>
                </a:cubicBezTo>
                <a:cubicBezTo>
                  <a:pt x="2202" y="20148"/>
                  <a:pt x="1" y="22650"/>
                  <a:pt x="1" y="25752"/>
                </a:cubicBezTo>
                <a:cubicBezTo>
                  <a:pt x="1" y="28888"/>
                  <a:pt x="2202" y="31390"/>
                  <a:pt x="4938" y="31390"/>
                </a:cubicBezTo>
                <a:cubicBezTo>
                  <a:pt x="6139" y="31390"/>
                  <a:pt x="8640" y="30289"/>
                  <a:pt x="9508" y="29855"/>
                </a:cubicBezTo>
                <a:cubicBezTo>
                  <a:pt x="10092" y="29580"/>
                  <a:pt x="10677" y="29438"/>
                  <a:pt x="11230" y="29438"/>
                </a:cubicBezTo>
                <a:cubicBezTo>
                  <a:pt x="11749" y="29438"/>
                  <a:pt x="12240" y="29563"/>
                  <a:pt x="12677" y="29822"/>
                </a:cubicBezTo>
                <a:cubicBezTo>
                  <a:pt x="13644" y="30356"/>
                  <a:pt x="14211" y="31423"/>
                  <a:pt x="14311" y="32757"/>
                </a:cubicBezTo>
                <a:lnTo>
                  <a:pt x="14344" y="32757"/>
                </a:lnTo>
                <a:cubicBezTo>
                  <a:pt x="14344" y="32857"/>
                  <a:pt x="14344" y="32991"/>
                  <a:pt x="14344" y="33224"/>
                </a:cubicBezTo>
                <a:lnTo>
                  <a:pt x="14344" y="49603"/>
                </a:lnTo>
                <a:lnTo>
                  <a:pt x="65414" y="49603"/>
                </a:lnTo>
                <a:lnTo>
                  <a:pt x="65414" y="33224"/>
                </a:lnTo>
                <a:cubicBezTo>
                  <a:pt x="65414" y="32991"/>
                  <a:pt x="65414" y="32857"/>
                  <a:pt x="65414" y="32757"/>
                </a:cubicBezTo>
                <a:lnTo>
                  <a:pt x="65448" y="32757"/>
                </a:lnTo>
                <a:cubicBezTo>
                  <a:pt x="65548" y="31390"/>
                  <a:pt x="66115" y="30356"/>
                  <a:pt x="67082" y="29822"/>
                </a:cubicBezTo>
                <a:cubicBezTo>
                  <a:pt x="67526" y="29559"/>
                  <a:pt x="68026" y="29426"/>
                  <a:pt x="68555" y="29426"/>
                </a:cubicBezTo>
                <a:cubicBezTo>
                  <a:pt x="69100" y="29426"/>
                  <a:pt x="69675" y="29567"/>
                  <a:pt x="70251" y="29855"/>
                </a:cubicBezTo>
                <a:cubicBezTo>
                  <a:pt x="71118" y="30289"/>
                  <a:pt x="73620" y="31390"/>
                  <a:pt x="74821" y="31390"/>
                </a:cubicBezTo>
                <a:cubicBezTo>
                  <a:pt x="77556" y="31390"/>
                  <a:pt x="79791" y="28855"/>
                  <a:pt x="79791" y="25752"/>
                </a:cubicBezTo>
                <a:cubicBezTo>
                  <a:pt x="79791" y="22650"/>
                  <a:pt x="77556" y="20115"/>
                  <a:pt x="74821" y="20115"/>
                </a:cubicBezTo>
                <a:cubicBezTo>
                  <a:pt x="73620" y="20115"/>
                  <a:pt x="71118" y="21216"/>
                  <a:pt x="70251" y="21649"/>
                </a:cubicBezTo>
                <a:cubicBezTo>
                  <a:pt x="69675" y="21937"/>
                  <a:pt x="69100" y="22079"/>
                  <a:pt x="68555" y="22079"/>
                </a:cubicBezTo>
                <a:cubicBezTo>
                  <a:pt x="68026" y="22079"/>
                  <a:pt x="67526" y="21946"/>
                  <a:pt x="67082" y="21683"/>
                </a:cubicBezTo>
                <a:cubicBezTo>
                  <a:pt x="66115" y="21149"/>
                  <a:pt x="65514" y="20048"/>
                  <a:pt x="65414" y="18647"/>
                </a:cubicBezTo>
                <a:lnTo>
                  <a:pt x="65414" y="18247"/>
                </a:lnTo>
                <a:lnTo>
                  <a:pt x="65414" y="1"/>
                </a:lnTo>
                <a:lnTo>
                  <a:pt x="47768" y="1"/>
                </a:lnTo>
                <a:cubicBezTo>
                  <a:pt x="46567" y="67"/>
                  <a:pt x="45867" y="634"/>
                  <a:pt x="45867" y="1468"/>
                </a:cubicBezTo>
                <a:cubicBezTo>
                  <a:pt x="45867" y="1768"/>
                  <a:pt x="45967" y="2102"/>
                  <a:pt x="46134" y="2469"/>
                </a:cubicBezTo>
                <a:cubicBezTo>
                  <a:pt x="46301" y="2836"/>
                  <a:pt x="47835" y="5971"/>
                  <a:pt x="47835" y="7773"/>
                </a:cubicBezTo>
                <a:cubicBezTo>
                  <a:pt x="47835" y="11409"/>
                  <a:pt x="44566" y="14344"/>
                  <a:pt x="40563" y="14344"/>
                </a:cubicBezTo>
                <a:cubicBezTo>
                  <a:pt x="36560" y="14344"/>
                  <a:pt x="33291" y="11409"/>
                  <a:pt x="33291" y="7773"/>
                </a:cubicBezTo>
                <a:cubicBezTo>
                  <a:pt x="33291" y="5971"/>
                  <a:pt x="34826" y="2836"/>
                  <a:pt x="34993" y="2469"/>
                </a:cubicBezTo>
                <a:cubicBezTo>
                  <a:pt x="35159" y="2102"/>
                  <a:pt x="35259" y="1768"/>
                  <a:pt x="35259" y="1468"/>
                </a:cubicBezTo>
                <a:cubicBezTo>
                  <a:pt x="35259" y="634"/>
                  <a:pt x="34559" y="67"/>
                  <a:pt x="33358" y="1"/>
                </a:cubicBezTo>
                <a:close/>
              </a:path>
            </a:pathLst>
          </a:custGeom>
          <a:solidFill>
            <a:srgbClr val="A67C5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6" name="Google Shape;2646;p63"/>
          <p:cNvSpPr/>
          <p:nvPr/>
        </p:nvSpPr>
        <p:spPr>
          <a:xfrm>
            <a:off x="2332496" y="3291693"/>
            <a:ext cx="573015" cy="803364"/>
          </a:xfrm>
          <a:custGeom>
            <a:rect b="b" l="l" r="r" t="t"/>
            <a:pathLst>
              <a:path extrusionOk="0" h="63046" w="48102">
                <a:moveTo>
                  <a:pt x="24451" y="1"/>
                </a:moveTo>
                <a:cubicBezTo>
                  <a:pt x="21483" y="1"/>
                  <a:pt x="19081" y="2102"/>
                  <a:pt x="19081" y="4704"/>
                </a:cubicBezTo>
                <a:cubicBezTo>
                  <a:pt x="19081" y="5705"/>
                  <a:pt x="20015" y="7940"/>
                  <a:pt x="20582" y="9107"/>
                </a:cubicBezTo>
                <a:cubicBezTo>
                  <a:pt x="20849" y="9674"/>
                  <a:pt x="20982" y="10241"/>
                  <a:pt x="20982" y="10808"/>
                </a:cubicBezTo>
                <a:cubicBezTo>
                  <a:pt x="20982" y="12543"/>
                  <a:pt x="19615" y="13810"/>
                  <a:pt x="17580" y="13944"/>
                </a:cubicBezTo>
                <a:lnTo>
                  <a:pt x="17480" y="13944"/>
                </a:lnTo>
                <a:lnTo>
                  <a:pt x="17146" y="13977"/>
                </a:lnTo>
                <a:lnTo>
                  <a:pt x="1" y="13977"/>
                </a:lnTo>
                <a:cubicBezTo>
                  <a:pt x="1" y="13977"/>
                  <a:pt x="1" y="17313"/>
                  <a:pt x="1" y="17313"/>
                </a:cubicBezTo>
                <a:lnTo>
                  <a:pt x="1" y="32090"/>
                </a:lnTo>
                <a:cubicBezTo>
                  <a:pt x="1" y="32324"/>
                  <a:pt x="1" y="32457"/>
                  <a:pt x="1" y="32557"/>
                </a:cubicBezTo>
                <a:cubicBezTo>
                  <a:pt x="101" y="33191"/>
                  <a:pt x="368" y="33658"/>
                  <a:pt x="735" y="33892"/>
                </a:cubicBezTo>
                <a:cubicBezTo>
                  <a:pt x="920" y="33991"/>
                  <a:pt x="1115" y="34030"/>
                  <a:pt x="1308" y="34030"/>
                </a:cubicBezTo>
                <a:cubicBezTo>
                  <a:pt x="1633" y="34030"/>
                  <a:pt x="1951" y="33917"/>
                  <a:pt x="2202" y="33791"/>
                </a:cubicBezTo>
                <a:cubicBezTo>
                  <a:pt x="2536" y="33625"/>
                  <a:pt x="5638" y="32124"/>
                  <a:pt x="7406" y="32124"/>
                </a:cubicBezTo>
                <a:cubicBezTo>
                  <a:pt x="11009" y="32124"/>
                  <a:pt x="14311" y="35326"/>
                  <a:pt x="14311" y="39295"/>
                </a:cubicBezTo>
                <a:cubicBezTo>
                  <a:pt x="14311" y="43265"/>
                  <a:pt x="11009" y="46467"/>
                  <a:pt x="7406" y="46467"/>
                </a:cubicBezTo>
                <a:cubicBezTo>
                  <a:pt x="5638" y="46467"/>
                  <a:pt x="2569" y="44966"/>
                  <a:pt x="2202" y="44799"/>
                </a:cubicBezTo>
                <a:cubicBezTo>
                  <a:pt x="1878" y="44647"/>
                  <a:pt x="1576" y="44571"/>
                  <a:pt x="1302" y="44571"/>
                </a:cubicBezTo>
                <a:cubicBezTo>
                  <a:pt x="1096" y="44571"/>
                  <a:pt x="906" y="44613"/>
                  <a:pt x="735" y="44699"/>
                </a:cubicBezTo>
                <a:cubicBezTo>
                  <a:pt x="334" y="44933"/>
                  <a:pt x="67" y="45466"/>
                  <a:pt x="1" y="46167"/>
                </a:cubicBezTo>
                <a:cubicBezTo>
                  <a:pt x="1" y="46200"/>
                  <a:pt x="1" y="46200"/>
                  <a:pt x="1" y="46234"/>
                </a:cubicBezTo>
                <a:lnTo>
                  <a:pt x="1" y="46634"/>
                </a:lnTo>
                <a:lnTo>
                  <a:pt x="1" y="63046"/>
                </a:lnTo>
                <a:lnTo>
                  <a:pt x="37294" y="63046"/>
                </a:lnTo>
                <a:cubicBezTo>
                  <a:pt x="43265" y="63046"/>
                  <a:pt x="48102" y="58176"/>
                  <a:pt x="48102" y="52171"/>
                </a:cubicBezTo>
                <a:lnTo>
                  <a:pt x="48102" y="13944"/>
                </a:lnTo>
                <a:lnTo>
                  <a:pt x="31723" y="13944"/>
                </a:lnTo>
                <a:cubicBezTo>
                  <a:pt x="30389" y="13944"/>
                  <a:pt x="28921" y="13477"/>
                  <a:pt x="28254" y="12209"/>
                </a:cubicBezTo>
                <a:cubicBezTo>
                  <a:pt x="28021" y="11776"/>
                  <a:pt x="27887" y="11309"/>
                  <a:pt x="27887" y="10808"/>
                </a:cubicBezTo>
                <a:cubicBezTo>
                  <a:pt x="27887" y="10241"/>
                  <a:pt x="28054" y="9674"/>
                  <a:pt x="28321" y="9107"/>
                </a:cubicBezTo>
                <a:cubicBezTo>
                  <a:pt x="28888" y="7940"/>
                  <a:pt x="29822" y="5705"/>
                  <a:pt x="29822" y="4704"/>
                </a:cubicBezTo>
                <a:cubicBezTo>
                  <a:pt x="29822" y="2102"/>
                  <a:pt x="27420" y="1"/>
                  <a:pt x="24451" y="1"/>
                </a:cubicBezTo>
                <a:close/>
              </a:path>
            </a:pathLst>
          </a:custGeom>
          <a:solidFill>
            <a:schemeClr val="accent5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7" name="Google Shape;2647;p63"/>
          <p:cNvSpPr/>
          <p:nvPr/>
        </p:nvSpPr>
        <p:spPr>
          <a:xfrm>
            <a:off x="1110094" y="2779047"/>
            <a:ext cx="575398" cy="667350"/>
          </a:xfrm>
          <a:custGeom>
            <a:rect b="b" l="l" r="r" t="t"/>
            <a:pathLst>
              <a:path extrusionOk="0" h="52372" w="48302">
                <a:moveTo>
                  <a:pt x="0" y="1"/>
                </a:moveTo>
                <a:lnTo>
                  <a:pt x="0" y="52372"/>
                </a:lnTo>
                <a:lnTo>
                  <a:pt x="17246" y="52372"/>
                </a:lnTo>
                <a:lnTo>
                  <a:pt x="17246" y="52338"/>
                </a:lnTo>
                <a:lnTo>
                  <a:pt x="17346" y="52338"/>
                </a:lnTo>
                <a:cubicBezTo>
                  <a:pt x="17846" y="52305"/>
                  <a:pt x="18980" y="52038"/>
                  <a:pt x="18980" y="50971"/>
                </a:cubicBezTo>
                <a:cubicBezTo>
                  <a:pt x="18980" y="50670"/>
                  <a:pt x="18880" y="50337"/>
                  <a:pt x="18713" y="50003"/>
                </a:cubicBezTo>
                <a:cubicBezTo>
                  <a:pt x="18547" y="49636"/>
                  <a:pt x="17079" y="46334"/>
                  <a:pt x="17079" y="44466"/>
                </a:cubicBezTo>
                <a:cubicBezTo>
                  <a:pt x="17079" y="40663"/>
                  <a:pt x="20281" y="37961"/>
                  <a:pt x="24251" y="37961"/>
                </a:cubicBezTo>
                <a:cubicBezTo>
                  <a:pt x="28220" y="37961"/>
                  <a:pt x="31423" y="40663"/>
                  <a:pt x="31423" y="44466"/>
                </a:cubicBezTo>
                <a:cubicBezTo>
                  <a:pt x="31423" y="46334"/>
                  <a:pt x="29921" y="49636"/>
                  <a:pt x="29755" y="50003"/>
                </a:cubicBezTo>
                <a:cubicBezTo>
                  <a:pt x="29588" y="50337"/>
                  <a:pt x="29521" y="50670"/>
                  <a:pt x="29521" y="50971"/>
                </a:cubicBezTo>
                <a:cubicBezTo>
                  <a:pt x="29521" y="52138"/>
                  <a:pt x="30855" y="52305"/>
                  <a:pt x="31256" y="52338"/>
                </a:cubicBezTo>
                <a:lnTo>
                  <a:pt x="31589" y="52372"/>
                </a:lnTo>
                <a:lnTo>
                  <a:pt x="48301" y="52372"/>
                </a:lnTo>
                <a:lnTo>
                  <a:pt x="48301" y="34659"/>
                </a:lnTo>
                <a:lnTo>
                  <a:pt x="48301" y="34259"/>
                </a:lnTo>
                <a:cubicBezTo>
                  <a:pt x="48301" y="34192"/>
                  <a:pt x="48301" y="34159"/>
                  <a:pt x="48301" y="34125"/>
                </a:cubicBezTo>
                <a:cubicBezTo>
                  <a:pt x="48235" y="33391"/>
                  <a:pt x="47968" y="32824"/>
                  <a:pt x="47567" y="32591"/>
                </a:cubicBezTo>
                <a:cubicBezTo>
                  <a:pt x="47392" y="32489"/>
                  <a:pt x="47198" y="32438"/>
                  <a:pt x="46987" y="32438"/>
                </a:cubicBezTo>
                <a:cubicBezTo>
                  <a:pt x="46717" y="32438"/>
                  <a:pt x="46419" y="32522"/>
                  <a:pt x="46100" y="32691"/>
                </a:cubicBezTo>
                <a:cubicBezTo>
                  <a:pt x="45733" y="32891"/>
                  <a:pt x="42631" y="34459"/>
                  <a:pt x="40863" y="34459"/>
                </a:cubicBezTo>
                <a:cubicBezTo>
                  <a:pt x="37293" y="34459"/>
                  <a:pt x="34358" y="31056"/>
                  <a:pt x="34358" y="26853"/>
                </a:cubicBezTo>
                <a:cubicBezTo>
                  <a:pt x="34358" y="22650"/>
                  <a:pt x="37293" y="19248"/>
                  <a:pt x="40863" y="19248"/>
                </a:cubicBezTo>
                <a:cubicBezTo>
                  <a:pt x="42631" y="19248"/>
                  <a:pt x="45733" y="20849"/>
                  <a:pt x="46100" y="21016"/>
                </a:cubicBezTo>
                <a:cubicBezTo>
                  <a:pt x="46353" y="21142"/>
                  <a:pt x="46673" y="21269"/>
                  <a:pt x="46992" y="21269"/>
                </a:cubicBezTo>
                <a:cubicBezTo>
                  <a:pt x="47177" y="21269"/>
                  <a:pt x="47362" y="21226"/>
                  <a:pt x="47534" y="21116"/>
                </a:cubicBezTo>
                <a:cubicBezTo>
                  <a:pt x="47934" y="20916"/>
                  <a:pt x="48201" y="20382"/>
                  <a:pt x="48268" y="19682"/>
                </a:cubicBezTo>
                <a:cubicBezTo>
                  <a:pt x="48268" y="19615"/>
                  <a:pt x="48301" y="19448"/>
                  <a:pt x="48301" y="19215"/>
                </a:cubicBezTo>
                <a:lnTo>
                  <a:pt x="48301" y="3570"/>
                </a:lnTo>
                <a:lnTo>
                  <a:pt x="48268" y="2603"/>
                </a:lnTo>
                <a:lnTo>
                  <a:pt x="48268" y="1"/>
                </a:lnTo>
                <a:lnTo>
                  <a:pt x="31156" y="1"/>
                </a:lnTo>
                <a:cubicBezTo>
                  <a:pt x="30689" y="34"/>
                  <a:pt x="29488" y="268"/>
                  <a:pt x="29488" y="1402"/>
                </a:cubicBezTo>
                <a:cubicBezTo>
                  <a:pt x="29488" y="1669"/>
                  <a:pt x="29588" y="2002"/>
                  <a:pt x="29755" y="2369"/>
                </a:cubicBezTo>
                <a:cubicBezTo>
                  <a:pt x="29921" y="2736"/>
                  <a:pt x="31389" y="6005"/>
                  <a:pt x="31389" y="7873"/>
                </a:cubicBezTo>
                <a:cubicBezTo>
                  <a:pt x="31389" y="11676"/>
                  <a:pt x="28187" y="14378"/>
                  <a:pt x="24217" y="14378"/>
                </a:cubicBezTo>
                <a:cubicBezTo>
                  <a:pt x="20248" y="14378"/>
                  <a:pt x="17046" y="11676"/>
                  <a:pt x="17046" y="7873"/>
                </a:cubicBezTo>
                <a:cubicBezTo>
                  <a:pt x="17046" y="6005"/>
                  <a:pt x="18547" y="2736"/>
                  <a:pt x="18713" y="2369"/>
                </a:cubicBezTo>
                <a:cubicBezTo>
                  <a:pt x="18880" y="2002"/>
                  <a:pt x="18947" y="1669"/>
                  <a:pt x="18947" y="1402"/>
                </a:cubicBezTo>
                <a:cubicBezTo>
                  <a:pt x="18947" y="334"/>
                  <a:pt x="17880" y="68"/>
                  <a:pt x="17346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8" name="Google Shape;2648;p63"/>
          <p:cNvSpPr/>
          <p:nvPr/>
        </p:nvSpPr>
        <p:spPr>
          <a:xfrm>
            <a:off x="1540468" y="2602713"/>
            <a:ext cx="940587" cy="1026944"/>
          </a:xfrm>
          <a:custGeom>
            <a:rect b="b" l="l" r="r" t="t"/>
            <a:pathLst>
              <a:path extrusionOk="0" h="80592" w="78958">
                <a:moveTo>
                  <a:pt x="40130" y="1"/>
                </a:moveTo>
                <a:cubicBezTo>
                  <a:pt x="36694" y="1"/>
                  <a:pt x="34259" y="2502"/>
                  <a:pt x="34259" y="5571"/>
                </a:cubicBezTo>
                <a:cubicBezTo>
                  <a:pt x="34259" y="7172"/>
                  <a:pt x="35826" y="10375"/>
                  <a:pt x="35826" y="10375"/>
                </a:cubicBezTo>
                <a:cubicBezTo>
                  <a:pt x="36760" y="12243"/>
                  <a:pt x="35326" y="13777"/>
                  <a:pt x="33191" y="13911"/>
                </a:cubicBezTo>
                <a:cubicBezTo>
                  <a:pt x="33291" y="13911"/>
                  <a:pt x="33358" y="13911"/>
                  <a:pt x="33391" y="13944"/>
                </a:cubicBezTo>
                <a:cubicBezTo>
                  <a:pt x="33325" y="13911"/>
                  <a:pt x="33125" y="13911"/>
                  <a:pt x="32891" y="13911"/>
                </a:cubicBezTo>
                <a:lnTo>
                  <a:pt x="13911" y="13911"/>
                </a:lnTo>
                <a:cubicBezTo>
                  <a:pt x="13911" y="13911"/>
                  <a:pt x="13944" y="18314"/>
                  <a:pt x="13944" y="18581"/>
                </a:cubicBezTo>
                <a:lnTo>
                  <a:pt x="13944" y="25952"/>
                </a:lnTo>
                <a:lnTo>
                  <a:pt x="13944" y="33625"/>
                </a:lnTo>
                <a:lnTo>
                  <a:pt x="13944" y="33992"/>
                </a:lnTo>
                <a:cubicBezTo>
                  <a:pt x="13839" y="35671"/>
                  <a:pt x="12867" y="36917"/>
                  <a:pt x="11547" y="36917"/>
                </a:cubicBezTo>
                <a:cubicBezTo>
                  <a:pt x="11190" y="36917"/>
                  <a:pt x="10807" y="36826"/>
                  <a:pt x="10408" y="36627"/>
                </a:cubicBezTo>
                <a:cubicBezTo>
                  <a:pt x="10408" y="36627"/>
                  <a:pt x="7206" y="34692"/>
                  <a:pt x="5605" y="34692"/>
                </a:cubicBezTo>
                <a:cubicBezTo>
                  <a:pt x="2503" y="34692"/>
                  <a:pt x="1" y="37494"/>
                  <a:pt x="1" y="40930"/>
                </a:cubicBezTo>
                <a:cubicBezTo>
                  <a:pt x="1" y="44399"/>
                  <a:pt x="2503" y="47201"/>
                  <a:pt x="5605" y="47201"/>
                </a:cubicBezTo>
                <a:cubicBezTo>
                  <a:pt x="7206" y="47201"/>
                  <a:pt x="10408" y="45233"/>
                  <a:pt x="10408" y="45233"/>
                </a:cubicBezTo>
                <a:cubicBezTo>
                  <a:pt x="10794" y="45043"/>
                  <a:pt x="11169" y="44956"/>
                  <a:pt x="11520" y="44956"/>
                </a:cubicBezTo>
                <a:cubicBezTo>
                  <a:pt x="12839" y="44956"/>
                  <a:pt x="13839" y="46190"/>
                  <a:pt x="13944" y="47902"/>
                </a:cubicBezTo>
                <a:cubicBezTo>
                  <a:pt x="13944" y="47976"/>
                  <a:pt x="13944" y="48066"/>
                  <a:pt x="13944" y="48168"/>
                </a:cubicBezTo>
                <a:lnTo>
                  <a:pt x="13944" y="62745"/>
                </a:lnTo>
                <a:cubicBezTo>
                  <a:pt x="13944" y="63880"/>
                  <a:pt x="13911" y="65881"/>
                  <a:pt x="13911" y="65881"/>
                </a:cubicBezTo>
                <a:lnTo>
                  <a:pt x="32891" y="65881"/>
                </a:lnTo>
                <a:cubicBezTo>
                  <a:pt x="33062" y="65881"/>
                  <a:pt x="33191" y="65867"/>
                  <a:pt x="33280" y="65858"/>
                </a:cubicBezTo>
                <a:lnTo>
                  <a:pt x="33280" y="65858"/>
                </a:lnTo>
                <a:cubicBezTo>
                  <a:pt x="33254" y="65863"/>
                  <a:pt x="33225" y="65870"/>
                  <a:pt x="33191" y="65881"/>
                </a:cubicBezTo>
                <a:cubicBezTo>
                  <a:pt x="35359" y="66014"/>
                  <a:pt x="36760" y="67549"/>
                  <a:pt x="35860" y="69417"/>
                </a:cubicBezTo>
                <a:cubicBezTo>
                  <a:pt x="35860" y="69417"/>
                  <a:pt x="33892" y="72986"/>
                  <a:pt x="33892" y="74587"/>
                </a:cubicBezTo>
                <a:cubicBezTo>
                  <a:pt x="33892" y="77690"/>
                  <a:pt x="36694" y="80592"/>
                  <a:pt x="40130" y="80592"/>
                </a:cubicBezTo>
                <a:cubicBezTo>
                  <a:pt x="43599" y="80592"/>
                  <a:pt x="46401" y="77690"/>
                  <a:pt x="46401" y="74587"/>
                </a:cubicBezTo>
                <a:cubicBezTo>
                  <a:pt x="46401" y="72986"/>
                  <a:pt x="44433" y="69417"/>
                  <a:pt x="44433" y="69417"/>
                </a:cubicBezTo>
                <a:cubicBezTo>
                  <a:pt x="43532" y="67549"/>
                  <a:pt x="44933" y="66014"/>
                  <a:pt x="47101" y="65881"/>
                </a:cubicBezTo>
                <a:lnTo>
                  <a:pt x="47435" y="65848"/>
                </a:lnTo>
                <a:lnTo>
                  <a:pt x="65047" y="65848"/>
                </a:lnTo>
                <a:lnTo>
                  <a:pt x="65047" y="54606"/>
                </a:lnTo>
                <a:lnTo>
                  <a:pt x="65047" y="48235"/>
                </a:lnTo>
                <a:lnTo>
                  <a:pt x="65047" y="47902"/>
                </a:lnTo>
                <a:cubicBezTo>
                  <a:pt x="65147" y="46277"/>
                  <a:pt x="66034" y="45289"/>
                  <a:pt x="67259" y="45289"/>
                </a:cubicBezTo>
                <a:cubicBezTo>
                  <a:pt x="67668" y="45289"/>
                  <a:pt x="68115" y="45399"/>
                  <a:pt x="68583" y="45633"/>
                </a:cubicBezTo>
                <a:cubicBezTo>
                  <a:pt x="68583" y="45633"/>
                  <a:pt x="71752" y="47201"/>
                  <a:pt x="73387" y="47201"/>
                </a:cubicBezTo>
                <a:cubicBezTo>
                  <a:pt x="76455" y="47201"/>
                  <a:pt x="78957" y="44399"/>
                  <a:pt x="78957" y="40930"/>
                </a:cubicBezTo>
                <a:cubicBezTo>
                  <a:pt x="78957" y="37494"/>
                  <a:pt x="76455" y="34692"/>
                  <a:pt x="73387" y="34692"/>
                </a:cubicBezTo>
                <a:cubicBezTo>
                  <a:pt x="71752" y="34692"/>
                  <a:pt x="68583" y="36627"/>
                  <a:pt x="68583" y="36627"/>
                </a:cubicBezTo>
                <a:cubicBezTo>
                  <a:pt x="68180" y="36828"/>
                  <a:pt x="67793" y="36921"/>
                  <a:pt x="67432" y="36921"/>
                </a:cubicBezTo>
                <a:cubicBezTo>
                  <a:pt x="66119" y="36921"/>
                  <a:pt x="65152" y="35692"/>
                  <a:pt x="65047" y="33992"/>
                </a:cubicBezTo>
                <a:cubicBezTo>
                  <a:pt x="65047" y="34038"/>
                  <a:pt x="65040" y="34077"/>
                  <a:pt x="65033" y="34109"/>
                </a:cubicBezTo>
                <a:lnTo>
                  <a:pt x="65033" y="34109"/>
                </a:lnTo>
                <a:cubicBezTo>
                  <a:pt x="65047" y="34008"/>
                  <a:pt x="65047" y="33869"/>
                  <a:pt x="65047" y="33691"/>
                </a:cubicBezTo>
                <a:lnTo>
                  <a:pt x="65047" y="18047"/>
                </a:lnTo>
                <a:lnTo>
                  <a:pt x="65014" y="18047"/>
                </a:lnTo>
                <a:lnTo>
                  <a:pt x="65014" y="13911"/>
                </a:lnTo>
                <a:lnTo>
                  <a:pt x="47068" y="13911"/>
                </a:lnTo>
                <a:cubicBezTo>
                  <a:pt x="44933" y="13777"/>
                  <a:pt x="43499" y="12243"/>
                  <a:pt x="44433" y="10375"/>
                </a:cubicBezTo>
                <a:cubicBezTo>
                  <a:pt x="44433" y="10375"/>
                  <a:pt x="46000" y="7172"/>
                  <a:pt x="46000" y="5571"/>
                </a:cubicBezTo>
                <a:cubicBezTo>
                  <a:pt x="46000" y="2502"/>
                  <a:pt x="43599" y="1"/>
                  <a:pt x="40130" y="1"/>
                </a:cubicBezTo>
                <a:close/>
              </a:path>
            </a:pathLst>
          </a:custGeom>
          <a:solidFill>
            <a:srgbClr val="C69C6D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9" name="Google Shape;2649;p63"/>
          <p:cNvSpPr/>
          <p:nvPr/>
        </p:nvSpPr>
        <p:spPr>
          <a:xfrm>
            <a:off x="2337262" y="2783724"/>
            <a:ext cx="568250" cy="665655"/>
          </a:xfrm>
          <a:custGeom>
            <a:rect b="b" l="l" r="r" t="t"/>
            <a:pathLst>
              <a:path extrusionOk="0" h="52239" w="47702">
                <a:moveTo>
                  <a:pt x="34" y="1"/>
                </a:moveTo>
                <a:lnTo>
                  <a:pt x="34" y="3937"/>
                </a:lnTo>
                <a:lnTo>
                  <a:pt x="34" y="19415"/>
                </a:lnTo>
                <a:cubicBezTo>
                  <a:pt x="34" y="19648"/>
                  <a:pt x="34" y="19815"/>
                  <a:pt x="34" y="19882"/>
                </a:cubicBezTo>
                <a:cubicBezTo>
                  <a:pt x="134" y="20582"/>
                  <a:pt x="401" y="21082"/>
                  <a:pt x="768" y="21316"/>
                </a:cubicBezTo>
                <a:cubicBezTo>
                  <a:pt x="942" y="21415"/>
                  <a:pt x="1133" y="21454"/>
                  <a:pt x="1327" y="21454"/>
                </a:cubicBezTo>
                <a:cubicBezTo>
                  <a:pt x="1654" y="21454"/>
                  <a:pt x="1984" y="21342"/>
                  <a:pt x="2236" y="21216"/>
                </a:cubicBezTo>
                <a:cubicBezTo>
                  <a:pt x="2569" y="21016"/>
                  <a:pt x="5672" y="19448"/>
                  <a:pt x="7440" y="19448"/>
                </a:cubicBezTo>
                <a:cubicBezTo>
                  <a:pt x="11042" y="19448"/>
                  <a:pt x="13944" y="22850"/>
                  <a:pt x="13944" y="26987"/>
                </a:cubicBezTo>
                <a:cubicBezTo>
                  <a:pt x="13944" y="31123"/>
                  <a:pt x="11042" y="34525"/>
                  <a:pt x="7440" y="34525"/>
                </a:cubicBezTo>
                <a:cubicBezTo>
                  <a:pt x="5672" y="34525"/>
                  <a:pt x="2569" y="32958"/>
                  <a:pt x="2236" y="32758"/>
                </a:cubicBezTo>
                <a:cubicBezTo>
                  <a:pt x="1912" y="32605"/>
                  <a:pt x="1599" y="32529"/>
                  <a:pt x="1321" y="32529"/>
                </a:cubicBezTo>
                <a:cubicBezTo>
                  <a:pt x="1113" y="32529"/>
                  <a:pt x="925" y="32572"/>
                  <a:pt x="768" y="32657"/>
                </a:cubicBezTo>
                <a:cubicBezTo>
                  <a:pt x="368" y="32891"/>
                  <a:pt x="101" y="33458"/>
                  <a:pt x="1" y="34192"/>
                </a:cubicBezTo>
                <a:cubicBezTo>
                  <a:pt x="34" y="34225"/>
                  <a:pt x="34" y="34325"/>
                  <a:pt x="34" y="34325"/>
                </a:cubicBezTo>
                <a:lnTo>
                  <a:pt x="34" y="34692"/>
                </a:lnTo>
                <a:lnTo>
                  <a:pt x="34" y="52238"/>
                </a:lnTo>
                <a:lnTo>
                  <a:pt x="17046" y="52238"/>
                </a:lnTo>
                <a:lnTo>
                  <a:pt x="17080" y="52205"/>
                </a:lnTo>
                <a:cubicBezTo>
                  <a:pt x="17480" y="52205"/>
                  <a:pt x="18814" y="52005"/>
                  <a:pt x="18814" y="50837"/>
                </a:cubicBezTo>
                <a:cubicBezTo>
                  <a:pt x="18814" y="50537"/>
                  <a:pt x="18714" y="50237"/>
                  <a:pt x="18548" y="49870"/>
                </a:cubicBezTo>
                <a:cubicBezTo>
                  <a:pt x="18381" y="49503"/>
                  <a:pt x="16913" y="46267"/>
                  <a:pt x="16913" y="44399"/>
                </a:cubicBezTo>
                <a:cubicBezTo>
                  <a:pt x="16913" y="40663"/>
                  <a:pt x="20115" y="37594"/>
                  <a:pt x="24085" y="37594"/>
                </a:cubicBezTo>
                <a:cubicBezTo>
                  <a:pt x="28054" y="37594"/>
                  <a:pt x="31257" y="40663"/>
                  <a:pt x="31257" y="44399"/>
                </a:cubicBezTo>
                <a:cubicBezTo>
                  <a:pt x="31257" y="46267"/>
                  <a:pt x="29756" y="49503"/>
                  <a:pt x="29589" y="49870"/>
                </a:cubicBezTo>
                <a:cubicBezTo>
                  <a:pt x="29422" y="50237"/>
                  <a:pt x="29355" y="50537"/>
                  <a:pt x="29355" y="50837"/>
                </a:cubicBezTo>
                <a:cubicBezTo>
                  <a:pt x="29355" y="51905"/>
                  <a:pt x="30489" y="52138"/>
                  <a:pt x="30990" y="52205"/>
                </a:cubicBezTo>
                <a:lnTo>
                  <a:pt x="31056" y="52205"/>
                </a:lnTo>
                <a:lnTo>
                  <a:pt x="31056" y="52238"/>
                </a:lnTo>
                <a:cubicBezTo>
                  <a:pt x="31090" y="52238"/>
                  <a:pt x="31323" y="52205"/>
                  <a:pt x="31323" y="52205"/>
                </a:cubicBezTo>
                <a:lnTo>
                  <a:pt x="47702" y="52205"/>
                </a:lnTo>
                <a:lnTo>
                  <a:pt x="47702" y="1"/>
                </a:lnTo>
                <a:cubicBezTo>
                  <a:pt x="41864" y="1"/>
                  <a:pt x="31357" y="34"/>
                  <a:pt x="31357" y="34"/>
                </a:cubicBezTo>
                <a:lnTo>
                  <a:pt x="30956" y="34"/>
                </a:lnTo>
                <a:cubicBezTo>
                  <a:pt x="30489" y="67"/>
                  <a:pt x="29355" y="701"/>
                  <a:pt x="29355" y="1769"/>
                </a:cubicBezTo>
                <a:cubicBezTo>
                  <a:pt x="29355" y="2069"/>
                  <a:pt x="29455" y="2402"/>
                  <a:pt x="29622" y="2736"/>
                </a:cubicBezTo>
                <a:cubicBezTo>
                  <a:pt x="29789" y="3103"/>
                  <a:pt x="31257" y="6339"/>
                  <a:pt x="31257" y="8207"/>
                </a:cubicBezTo>
                <a:cubicBezTo>
                  <a:pt x="31257" y="11976"/>
                  <a:pt x="28054" y="15045"/>
                  <a:pt x="24085" y="15045"/>
                </a:cubicBezTo>
                <a:cubicBezTo>
                  <a:pt x="20115" y="15045"/>
                  <a:pt x="16913" y="11976"/>
                  <a:pt x="16913" y="8207"/>
                </a:cubicBezTo>
                <a:cubicBezTo>
                  <a:pt x="16913" y="6339"/>
                  <a:pt x="18414" y="3103"/>
                  <a:pt x="18581" y="2736"/>
                </a:cubicBezTo>
                <a:cubicBezTo>
                  <a:pt x="18748" y="2402"/>
                  <a:pt x="18814" y="2069"/>
                  <a:pt x="18814" y="1769"/>
                </a:cubicBezTo>
                <a:cubicBezTo>
                  <a:pt x="18814" y="668"/>
                  <a:pt x="17647" y="67"/>
                  <a:pt x="17147" y="1"/>
                </a:cubicBez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0" name="Google Shape;2650;p63"/>
          <p:cNvSpPr/>
          <p:nvPr/>
        </p:nvSpPr>
        <p:spPr>
          <a:xfrm>
            <a:off x="1110487" y="2213696"/>
            <a:ext cx="575004" cy="723876"/>
          </a:xfrm>
          <a:custGeom>
            <a:rect b="b" l="l" r="r" t="t"/>
            <a:pathLst>
              <a:path extrusionOk="0" h="56808" w="48269">
                <a:moveTo>
                  <a:pt x="48268" y="1"/>
                </a:moveTo>
                <a:lnTo>
                  <a:pt x="5104" y="26953"/>
                </a:lnTo>
                <a:cubicBezTo>
                  <a:pt x="1902" y="28921"/>
                  <a:pt x="0" y="32391"/>
                  <a:pt x="0" y="36127"/>
                </a:cubicBezTo>
                <a:lnTo>
                  <a:pt x="0" y="42831"/>
                </a:lnTo>
                <a:lnTo>
                  <a:pt x="16946" y="42831"/>
                </a:lnTo>
                <a:cubicBezTo>
                  <a:pt x="17380" y="42831"/>
                  <a:pt x="17813" y="42898"/>
                  <a:pt x="18247" y="42998"/>
                </a:cubicBezTo>
                <a:cubicBezTo>
                  <a:pt x="18881" y="43165"/>
                  <a:pt x="19481" y="43465"/>
                  <a:pt x="19948" y="43966"/>
                </a:cubicBezTo>
                <a:cubicBezTo>
                  <a:pt x="20482" y="44499"/>
                  <a:pt x="20749" y="45233"/>
                  <a:pt x="20749" y="45967"/>
                </a:cubicBezTo>
                <a:cubicBezTo>
                  <a:pt x="20749" y="46534"/>
                  <a:pt x="20615" y="47101"/>
                  <a:pt x="20315" y="47702"/>
                </a:cubicBezTo>
                <a:cubicBezTo>
                  <a:pt x="19748" y="48869"/>
                  <a:pt x="18847" y="51104"/>
                  <a:pt x="18847" y="52105"/>
                </a:cubicBezTo>
                <a:cubicBezTo>
                  <a:pt x="18847" y="54673"/>
                  <a:pt x="21249" y="56808"/>
                  <a:pt x="24184" y="56808"/>
                </a:cubicBezTo>
                <a:cubicBezTo>
                  <a:pt x="27153" y="56808"/>
                  <a:pt x="29555" y="54673"/>
                  <a:pt x="29555" y="52105"/>
                </a:cubicBezTo>
                <a:cubicBezTo>
                  <a:pt x="29555" y="51104"/>
                  <a:pt x="28654" y="48869"/>
                  <a:pt x="28087" y="47702"/>
                </a:cubicBezTo>
                <a:cubicBezTo>
                  <a:pt x="27787" y="47101"/>
                  <a:pt x="27654" y="46534"/>
                  <a:pt x="27654" y="45967"/>
                </a:cubicBezTo>
                <a:cubicBezTo>
                  <a:pt x="27654" y="44266"/>
                  <a:pt x="29021" y="42998"/>
                  <a:pt x="31056" y="42831"/>
                </a:cubicBezTo>
                <a:lnTo>
                  <a:pt x="48235" y="42831"/>
                </a:lnTo>
                <a:cubicBezTo>
                  <a:pt x="48235" y="42831"/>
                  <a:pt x="48235" y="39462"/>
                  <a:pt x="48268" y="39462"/>
                </a:cubicBezTo>
                <a:lnTo>
                  <a:pt x="48268" y="24718"/>
                </a:lnTo>
                <a:cubicBezTo>
                  <a:pt x="48268" y="24485"/>
                  <a:pt x="48235" y="24318"/>
                  <a:pt x="48268" y="24251"/>
                </a:cubicBezTo>
                <a:cubicBezTo>
                  <a:pt x="48168" y="23618"/>
                  <a:pt x="47901" y="23117"/>
                  <a:pt x="47501" y="22917"/>
                </a:cubicBezTo>
                <a:cubicBezTo>
                  <a:pt x="47329" y="22807"/>
                  <a:pt x="47144" y="22764"/>
                  <a:pt x="46959" y="22764"/>
                </a:cubicBezTo>
                <a:cubicBezTo>
                  <a:pt x="46640" y="22764"/>
                  <a:pt x="46320" y="22891"/>
                  <a:pt x="46067" y="23017"/>
                </a:cubicBezTo>
                <a:cubicBezTo>
                  <a:pt x="45700" y="23184"/>
                  <a:pt x="42598" y="24685"/>
                  <a:pt x="40863" y="24685"/>
                </a:cubicBezTo>
                <a:cubicBezTo>
                  <a:pt x="37260" y="24685"/>
                  <a:pt x="34325" y="21449"/>
                  <a:pt x="34325" y="17480"/>
                </a:cubicBezTo>
                <a:cubicBezTo>
                  <a:pt x="34325" y="13544"/>
                  <a:pt x="37260" y="10308"/>
                  <a:pt x="40863" y="10308"/>
                </a:cubicBezTo>
                <a:cubicBezTo>
                  <a:pt x="42631" y="10308"/>
                  <a:pt x="45700" y="11809"/>
                  <a:pt x="46067" y="11976"/>
                </a:cubicBezTo>
                <a:cubicBezTo>
                  <a:pt x="46397" y="12131"/>
                  <a:pt x="46704" y="12219"/>
                  <a:pt x="46982" y="12219"/>
                </a:cubicBezTo>
                <a:cubicBezTo>
                  <a:pt x="47182" y="12219"/>
                  <a:pt x="47367" y="12174"/>
                  <a:pt x="47534" y="12076"/>
                </a:cubicBezTo>
                <a:cubicBezTo>
                  <a:pt x="47935" y="11843"/>
                  <a:pt x="48202" y="11342"/>
                  <a:pt x="48268" y="10642"/>
                </a:cubicBezTo>
                <a:cubicBezTo>
                  <a:pt x="48268" y="10608"/>
                  <a:pt x="48268" y="10575"/>
                  <a:pt x="48268" y="10542"/>
                </a:cubicBezTo>
                <a:lnTo>
                  <a:pt x="48268" y="10175"/>
                </a:lnTo>
                <a:lnTo>
                  <a:pt x="48268" y="1"/>
                </a:lnTo>
                <a:close/>
              </a:path>
            </a:pathLst>
          </a:custGeom>
          <a:solidFill>
            <a:srgbClr val="22466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1" name="Google Shape;2651;p63"/>
          <p:cNvSpPr/>
          <p:nvPr/>
        </p:nvSpPr>
        <p:spPr>
          <a:xfrm>
            <a:off x="2329717" y="2212899"/>
            <a:ext cx="575791" cy="738339"/>
          </a:xfrm>
          <a:custGeom>
            <a:rect b="b" l="l" r="r" t="t"/>
            <a:pathLst>
              <a:path extrusionOk="0" h="57943" w="48335">
                <a:moveTo>
                  <a:pt x="34" y="1"/>
                </a:moveTo>
                <a:lnTo>
                  <a:pt x="34" y="10509"/>
                </a:lnTo>
                <a:lnTo>
                  <a:pt x="0" y="10875"/>
                </a:lnTo>
                <a:cubicBezTo>
                  <a:pt x="0" y="10909"/>
                  <a:pt x="0" y="10942"/>
                  <a:pt x="0" y="10976"/>
                </a:cubicBezTo>
                <a:cubicBezTo>
                  <a:pt x="100" y="11676"/>
                  <a:pt x="367" y="12210"/>
                  <a:pt x="767" y="12443"/>
                </a:cubicBezTo>
                <a:cubicBezTo>
                  <a:pt x="925" y="12529"/>
                  <a:pt x="1113" y="12572"/>
                  <a:pt x="1321" y="12572"/>
                </a:cubicBezTo>
                <a:cubicBezTo>
                  <a:pt x="1598" y="12572"/>
                  <a:pt x="1911" y="12496"/>
                  <a:pt x="2235" y="12343"/>
                </a:cubicBezTo>
                <a:cubicBezTo>
                  <a:pt x="2569" y="12176"/>
                  <a:pt x="5671" y="10675"/>
                  <a:pt x="7439" y="10675"/>
                </a:cubicBezTo>
                <a:cubicBezTo>
                  <a:pt x="11008" y="10675"/>
                  <a:pt x="13943" y="13878"/>
                  <a:pt x="13943" y="17847"/>
                </a:cubicBezTo>
                <a:cubicBezTo>
                  <a:pt x="13943" y="21817"/>
                  <a:pt x="11008" y="25019"/>
                  <a:pt x="7439" y="25019"/>
                </a:cubicBezTo>
                <a:cubicBezTo>
                  <a:pt x="5671" y="25019"/>
                  <a:pt x="2569" y="23551"/>
                  <a:pt x="2235" y="23351"/>
                </a:cubicBezTo>
                <a:cubicBezTo>
                  <a:pt x="1983" y="23225"/>
                  <a:pt x="1653" y="23113"/>
                  <a:pt x="1326" y="23113"/>
                </a:cubicBezTo>
                <a:cubicBezTo>
                  <a:pt x="1133" y="23113"/>
                  <a:pt x="941" y="23152"/>
                  <a:pt x="767" y="23251"/>
                </a:cubicBezTo>
                <a:cubicBezTo>
                  <a:pt x="367" y="23484"/>
                  <a:pt x="100" y="23951"/>
                  <a:pt x="34" y="24619"/>
                </a:cubicBezTo>
                <a:cubicBezTo>
                  <a:pt x="34" y="24685"/>
                  <a:pt x="34" y="24852"/>
                  <a:pt x="34" y="25086"/>
                </a:cubicBezTo>
                <a:lnTo>
                  <a:pt x="34" y="39830"/>
                </a:lnTo>
                <a:lnTo>
                  <a:pt x="34" y="40730"/>
                </a:lnTo>
                <a:lnTo>
                  <a:pt x="34" y="43199"/>
                </a:lnTo>
                <a:lnTo>
                  <a:pt x="17179" y="43199"/>
                </a:lnTo>
                <a:cubicBezTo>
                  <a:pt x="19247" y="43332"/>
                  <a:pt x="21415" y="44600"/>
                  <a:pt x="21415" y="46334"/>
                </a:cubicBezTo>
                <a:cubicBezTo>
                  <a:pt x="21415" y="46901"/>
                  <a:pt x="21249" y="47468"/>
                  <a:pt x="20982" y="48035"/>
                </a:cubicBezTo>
                <a:cubicBezTo>
                  <a:pt x="20415" y="49203"/>
                  <a:pt x="19481" y="51438"/>
                  <a:pt x="19481" y="52472"/>
                </a:cubicBezTo>
                <a:cubicBezTo>
                  <a:pt x="19481" y="55040"/>
                  <a:pt x="21882" y="57942"/>
                  <a:pt x="24851" y="57942"/>
                </a:cubicBezTo>
                <a:cubicBezTo>
                  <a:pt x="27787" y="57942"/>
                  <a:pt x="30222" y="55040"/>
                  <a:pt x="30222" y="52472"/>
                </a:cubicBezTo>
                <a:cubicBezTo>
                  <a:pt x="30222" y="51438"/>
                  <a:pt x="29288" y="49203"/>
                  <a:pt x="28721" y="48035"/>
                </a:cubicBezTo>
                <a:cubicBezTo>
                  <a:pt x="28454" y="47468"/>
                  <a:pt x="28287" y="46901"/>
                  <a:pt x="28287" y="46334"/>
                </a:cubicBezTo>
                <a:cubicBezTo>
                  <a:pt x="28287" y="45734"/>
                  <a:pt x="28487" y="45100"/>
                  <a:pt x="28854" y="44600"/>
                </a:cubicBezTo>
                <a:cubicBezTo>
                  <a:pt x="29221" y="44099"/>
                  <a:pt x="29755" y="43732"/>
                  <a:pt x="30355" y="43499"/>
                </a:cubicBezTo>
                <a:cubicBezTo>
                  <a:pt x="30555" y="43432"/>
                  <a:pt x="30755" y="43365"/>
                  <a:pt x="30956" y="43299"/>
                </a:cubicBezTo>
                <a:cubicBezTo>
                  <a:pt x="31356" y="43232"/>
                  <a:pt x="31756" y="43199"/>
                  <a:pt x="32156" y="43199"/>
                </a:cubicBezTo>
                <a:lnTo>
                  <a:pt x="48335" y="43199"/>
                </a:lnTo>
                <a:lnTo>
                  <a:pt x="48335" y="36194"/>
                </a:lnTo>
                <a:cubicBezTo>
                  <a:pt x="48335" y="32458"/>
                  <a:pt x="46400" y="28988"/>
                  <a:pt x="43264" y="27020"/>
                </a:cubicBezTo>
                <a:lnTo>
                  <a:pt x="34" y="1"/>
                </a:lnTo>
                <a:close/>
              </a:path>
            </a:pathLst>
          </a:custGeom>
          <a:solidFill>
            <a:srgbClr val="477A6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2" name="Google Shape;2652;p63"/>
          <p:cNvSpPr/>
          <p:nvPr/>
        </p:nvSpPr>
        <p:spPr>
          <a:xfrm>
            <a:off x="1535313" y="2022625"/>
            <a:ext cx="942958" cy="738313"/>
          </a:xfrm>
          <a:custGeom>
            <a:rect b="b" l="l" r="r" t="t"/>
            <a:pathLst>
              <a:path extrusionOk="0" h="57941" w="79157">
                <a:moveTo>
                  <a:pt x="39679" y="1"/>
                </a:moveTo>
                <a:cubicBezTo>
                  <a:pt x="37685" y="1"/>
                  <a:pt x="35692" y="551"/>
                  <a:pt x="33924" y="1652"/>
                </a:cubicBezTo>
                <a:lnTo>
                  <a:pt x="14244" y="13961"/>
                </a:lnTo>
                <a:lnTo>
                  <a:pt x="14244" y="24969"/>
                </a:lnTo>
                <a:cubicBezTo>
                  <a:pt x="14244" y="25169"/>
                  <a:pt x="14244" y="25335"/>
                  <a:pt x="14244" y="25402"/>
                </a:cubicBezTo>
                <a:lnTo>
                  <a:pt x="14210" y="25402"/>
                </a:lnTo>
                <a:cubicBezTo>
                  <a:pt x="14110" y="26770"/>
                  <a:pt x="13543" y="27804"/>
                  <a:pt x="12609" y="28338"/>
                </a:cubicBezTo>
                <a:cubicBezTo>
                  <a:pt x="12157" y="28596"/>
                  <a:pt x="11665" y="28722"/>
                  <a:pt x="11150" y="28722"/>
                </a:cubicBezTo>
                <a:cubicBezTo>
                  <a:pt x="10601" y="28722"/>
                  <a:pt x="10025" y="28579"/>
                  <a:pt x="9440" y="28304"/>
                </a:cubicBezTo>
                <a:cubicBezTo>
                  <a:pt x="8573" y="27871"/>
                  <a:pt x="6071" y="26770"/>
                  <a:pt x="4904" y="26770"/>
                </a:cubicBezTo>
                <a:cubicBezTo>
                  <a:pt x="2202" y="26770"/>
                  <a:pt x="0" y="29272"/>
                  <a:pt x="0" y="32374"/>
                </a:cubicBezTo>
                <a:cubicBezTo>
                  <a:pt x="0" y="35443"/>
                  <a:pt x="2202" y="37944"/>
                  <a:pt x="4904" y="37944"/>
                </a:cubicBezTo>
                <a:cubicBezTo>
                  <a:pt x="6105" y="37944"/>
                  <a:pt x="8573" y="36844"/>
                  <a:pt x="9440" y="36443"/>
                </a:cubicBezTo>
                <a:cubicBezTo>
                  <a:pt x="10025" y="36151"/>
                  <a:pt x="10601" y="36009"/>
                  <a:pt x="11145" y="36009"/>
                </a:cubicBezTo>
                <a:cubicBezTo>
                  <a:pt x="11656" y="36009"/>
                  <a:pt x="12140" y="36134"/>
                  <a:pt x="12576" y="36377"/>
                </a:cubicBezTo>
                <a:cubicBezTo>
                  <a:pt x="13543" y="36944"/>
                  <a:pt x="14144" y="38011"/>
                  <a:pt x="14210" y="39412"/>
                </a:cubicBezTo>
                <a:lnTo>
                  <a:pt x="14244" y="39812"/>
                </a:lnTo>
                <a:lnTo>
                  <a:pt x="14244" y="57925"/>
                </a:lnTo>
                <a:lnTo>
                  <a:pt x="33024" y="57925"/>
                </a:lnTo>
                <a:cubicBezTo>
                  <a:pt x="33024" y="57925"/>
                  <a:pt x="33157" y="57940"/>
                  <a:pt x="33246" y="57940"/>
                </a:cubicBezTo>
                <a:cubicBezTo>
                  <a:pt x="33291" y="57940"/>
                  <a:pt x="33324" y="57937"/>
                  <a:pt x="33324" y="57925"/>
                </a:cubicBezTo>
                <a:cubicBezTo>
                  <a:pt x="34492" y="57859"/>
                  <a:pt x="35225" y="57325"/>
                  <a:pt x="35225" y="56458"/>
                </a:cubicBezTo>
                <a:cubicBezTo>
                  <a:pt x="35225" y="56158"/>
                  <a:pt x="35125" y="55824"/>
                  <a:pt x="34959" y="55490"/>
                </a:cubicBezTo>
                <a:cubicBezTo>
                  <a:pt x="34792" y="55123"/>
                  <a:pt x="33257" y="51988"/>
                  <a:pt x="33257" y="50220"/>
                </a:cubicBezTo>
                <a:cubicBezTo>
                  <a:pt x="33257" y="46617"/>
                  <a:pt x="36493" y="43682"/>
                  <a:pt x="40462" y="43682"/>
                </a:cubicBezTo>
                <a:cubicBezTo>
                  <a:pt x="44465" y="43682"/>
                  <a:pt x="47701" y="46617"/>
                  <a:pt x="47701" y="50220"/>
                </a:cubicBezTo>
                <a:cubicBezTo>
                  <a:pt x="47701" y="51988"/>
                  <a:pt x="46167" y="55123"/>
                  <a:pt x="46000" y="55490"/>
                </a:cubicBezTo>
                <a:cubicBezTo>
                  <a:pt x="45833" y="55824"/>
                  <a:pt x="45733" y="56158"/>
                  <a:pt x="45733" y="56458"/>
                </a:cubicBezTo>
                <a:cubicBezTo>
                  <a:pt x="45733" y="57325"/>
                  <a:pt x="46467" y="57859"/>
                  <a:pt x="47634" y="57925"/>
                </a:cubicBezTo>
                <a:lnTo>
                  <a:pt x="64913" y="57925"/>
                </a:lnTo>
                <a:lnTo>
                  <a:pt x="64913" y="40213"/>
                </a:lnTo>
                <a:lnTo>
                  <a:pt x="64947" y="39812"/>
                </a:lnTo>
                <a:cubicBezTo>
                  <a:pt x="65013" y="38411"/>
                  <a:pt x="65614" y="37344"/>
                  <a:pt x="66581" y="36777"/>
                </a:cubicBezTo>
                <a:cubicBezTo>
                  <a:pt x="67017" y="36518"/>
                  <a:pt x="67501" y="36393"/>
                  <a:pt x="68012" y="36393"/>
                </a:cubicBezTo>
                <a:cubicBezTo>
                  <a:pt x="68556" y="36393"/>
                  <a:pt x="69132" y="36535"/>
                  <a:pt x="69717" y="36810"/>
                </a:cubicBezTo>
                <a:cubicBezTo>
                  <a:pt x="70584" y="37244"/>
                  <a:pt x="73086" y="38345"/>
                  <a:pt x="74253" y="38345"/>
                </a:cubicBezTo>
                <a:cubicBezTo>
                  <a:pt x="76955" y="38345"/>
                  <a:pt x="79157" y="35843"/>
                  <a:pt x="79157" y="32741"/>
                </a:cubicBezTo>
                <a:cubicBezTo>
                  <a:pt x="79157" y="29672"/>
                  <a:pt x="76955" y="27170"/>
                  <a:pt x="74253" y="27170"/>
                </a:cubicBezTo>
                <a:cubicBezTo>
                  <a:pt x="73086" y="27170"/>
                  <a:pt x="70584" y="28271"/>
                  <a:pt x="69717" y="28671"/>
                </a:cubicBezTo>
                <a:cubicBezTo>
                  <a:pt x="69132" y="28964"/>
                  <a:pt x="68556" y="29105"/>
                  <a:pt x="68012" y="29105"/>
                </a:cubicBezTo>
                <a:cubicBezTo>
                  <a:pt x="67501" y="29105"/>
                  <a:pt x="67017" y="28980"/>
                  <a:pt x="66581" y="28738"/>
                </a:cubicBezTo>
                <a:cubicBezTo>
                  <a:pt x="65647" y="28171"/>
                  <a:pt x="65047" y="27137"/>
                  <a:pt x="64947" y="25802"/>
                </a:cubicBezTo>
                <a:lnTo>
                  <a:pt x="64913" y="25802"/>
                </a:lnTo>
                <a:cubicBezTo>
                  <a:pt x="64913" y="25736"/>
                  <a:pt x="64947" y="25569"/>
                  <a:pt x="64947" y="25335"/>
                </a:cubicBezTo>
                <a:lnTo>
                  <a:pt x="64947" y="13827"/>
                </a:lnTo>
                <a:lnTo>
                  <a:pt x="45433" y="1652"/>
                </a:lnTo>
                <a:cubicBezTo>
                  <a:pt x="43665" y="551"/>
                  <a:pt x="41672" y="1"/>
                  <a:pt x="39679" y="1"/>
                </a:cubicBezTo>
                <a:close/>
              </a:path>
            </a:pathLst>
          </a:custGeom>
          <a:solidFill>
            <a:srgbClr val="C9BD8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3" name="Google Shape;2653;p63"/>
          <p:cNvSpPr/>
          <p:nvPr/>
        </p:nvSpPr>
        <p:spPr>
          <a:xfrm>
            <a:off x="801700" y="1693937"/>
            <a:ext cx="2423956" cy="977006"/>
          </a:xfrm>
          <a:custGeom>
            <a:rect b="b" l="l" r="r" t="t"/>
            <a:pathLst>
              <a:path extrusionOk="0" h="76673" w="203480">
                <a:moveTo>
                  <a:pt x="101757" y="0"/>
                </a:moveTo>
                <a:cubicBezTo>
                  <a:pt x="99889" y="0"/>
                  <a:pt x="98021" y="517"/>
                  <a:pt x="96370" y="1551"/>
                </a:cubicBezTo>
                <a:lnTo>
                  <a:pt x="6239" y="57858"/>
                </a:lnTo>
                <a:cubicBezTo>
                  <a:pt x="1469" y="60827"/>
                  <a:pt x="1" y="67098"/>
                  <a:pt x="2970" y="71868"/>
                </a:cubicBezTo>
                <a:cubicBezTo>
                  <a:pt x="4920" y="74968"/>
                  <a:pt x="8251" y="76673"/>
                  <a:pt x="11653" y="76673"/>
                </a:cubicBezTo>
                <a:cubicBezTo>
                  <a:pt x="13487" y="76673"/>
                  <a:pt x="15342" y="76177"/>
                  <a:pt x="17013" y="75137"/>
                </a:cubicBezTo>
                <a:lnTo>
                  <a:pt x="101740" y="22200"/>
                </a:lnTo>
                <a:lnTo>
                  <a:pt x="186467" y="75137"/>
                </a:lnTo>
                <a:cubicBezTo>
                  <a:pt x="188169" y="76171"/>
                  <a:pt x="190037" y="76672"/>
                  <a:pt x="191871" y="76672"/>
                </a:cubicBezTo>
                <a:cubicBezTo>
                  <a:pt x="195274" y="76672"/>
                  <a:pt x="198576" y="74937"/>
                  <a:pt x="200511" y="71868"/>
                </a:cubicBezTo>
                <a:cubicBezTo>
                  <a:pt x="203480" y="67098"/>
                  <a:pt x="202045" y="60827"/>
                  <a:pt x="197275" y="57858"/>
                </a:cubicBezTo>
                <a:lnTo>
                  <a:pt x="107144" y="1551"/>
                </a:lnTo>
                <a:cubicBezTo>
                  <a:pt x="105493" y="517"/>
                  <a:pt x="103625" y="0"/>
                  <a:pt x="101757" y="0"/>
                </a:cubicBezTo>
                <a:close/>
              </a:path>
            </a:pathLst>
          </a:custGeom>
          <a:solidFill>
            <a:schemeClr val="dk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4" name="Google Shape;2654;p63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Déroulement général</a:t>
            </a:r>
            <a:endParaRPr/>
          </a:p>
        </p:txBody>
      </p:sp>
      <p:sp>
        <p:nvSpPr>
          <p:cNvPr id="2655" name="Google Shape;2655;p63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8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Répartition des missions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3" name="Google Shape;403;p28"/>
          <p:cNvSpPr/>
          <p:nvPr/>
        </p:nvSpPr>
        <p:spPr>
          <a:xfrm>
            <a:off x="1631650" y="1499625"/>
            <a:ext cx="1604400" cy="1270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8"/>
          <p:cNvSpPr/>
          <p:nvPr/>
        </p:nvSpPr>
        <p:spPr>
          <a:xfrm>
            <a:off x="1631638" y="1499625"/>
            <a:ext cx="1604400" cy="417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8"/>
          <p:cNvSpPr/>
          <p:nvPr/>
        </p:nvSpPr>
        <p:spPr>
          <a:xfrm>
            <a:off x="3769800" y="1499625"/>
            <a:ext cx="1604400" cy="1270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8"/>
          <p:cNvSpPr/>
          <p:nvPr/>
        </p:nvSpPr>
        <p:spPr>
          <a:xfrm>
            <a:off x="3769788" y="1499625"/>
            <a:ext cx="1604400" cy="417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8"/>
          <p:cNvSpPr/>
          <p:nvPr/>
        </p:nvSpPr>
        <p:spPr>
          <a:xfrm>
            <a:off x="5907950" y="1499625"/>
            <a:ext cx="1604400" cy="1270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28"/>
          <p:cNvSpPr/>
          <p:nvPr/>
        </p:nvSpPr>
        <p:spPr>
          <a:xfrm>
            <a:off x="5907938" y="1499625"/>
            <a:ext cx="1604400" cy="417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8"/>
          <p:cNvSpPr txBox="1"/>
          <p:nvPr/>
        </p:nvSpPr>
        <p:spPr>
          <a:xfrm>
            <a:off x="1631647" y="1493775"/>
            <a:ext cx="1604400" cy="4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Sujet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0" name="Google Shape;410;p28"/>
          <p:cNvSpPr txBox="1"/>
          <p:nvPr/>
        </p:nvSpPr>
        <p:spPr>
          <a:xfrm>
            <a:off x="1631647" y="204627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Trouver le sujet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En équipe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1" name="Google Shape;411;p28"/>
          <p:cNvSpPr txBox="1"/>
          <p:nvPr/>
        </p:nvSpPr>
        <p:spPr>
          <a:xfrm>
            <a:off x="3769748" y="1493775"/>
            <a:ext cx="1604400" cy="42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Exploitation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2" name="Google Shape;412;p28"/>
          <p:cNvSpPr txBox="1"/>
          <p:nvPr/>
        </p:nvSpPr>
        <p:spPr>
          <a:xfrm>
            <a:off x="3769798" y="204627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Développement des cartes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Samuel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3" name="Google Shape;413;p28"/>
          <p:cNvSpPr txBox="1"/>
          <p:nvPr/>
        </p:nvSpPr>
        <p:spPr>
          <a:xfrm>
            <a:off x="5907950" y="204627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Interprétation des données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Gaëtan et Mélissa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4" name="Google Shape;414;p28"/>
          <p:cNvSpPr txBox="1"/>
          <p:nvPr/>
        </p:nvSpPr>
        <p:spPr>
          <a:xfrm>
            <a:off x="5907950" y="1493775"/>
            <a:ext cx="1604400" cy="4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Traitement</a:t>
            </a:r>
            <a:endParaRPr b="1" sz="16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5" name="Google Shape;415;p28"/>
          <p:cNvSpPr/>
          <p:nvPr/>
        </p:nvSpPr>
        <p:spPr>
          <a:xfrm>
            <a:off x="1617259" y="2831342"/>
            <a:ext cx="1633180" cy="685468"/>
          </a:xfrm>
          <a:custGeom>
            <a:rect b="b" l="l" r="r" t="t"/>
            <a:pathLst>
              <a:path extrusionOk="0" h="47635" w="90032">
                <a:moveTo>
                  <a:pt x="44999" y="1"/>
                </a:moveTo>
                <a:lnTo>
                  <a:pt x="0" y="43532"/>
                </a:lnTo>
                <a:lnTo>
                  <a:pt x="4103" y="47635"/>
                </a:lnTo>
                <a:lnTo>
                  <a:pt x="44999" y="8173"/>
                </a:lnTo>
                <a:lnTo>
                  <a:pt x="85928" y="47635"/>
                </a:lnTo>
                <a:lnTo>
                  <a:pt x="90031" y="43532"/>
                </a:lnTo>
                <a:lnTo>
                  <a:pt x="449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" name="Google Shape;416;p28"/>
          <p:cNvGrpSpPr/>
          <p:nvPr/>
        </p:nvGrpSpPr>
        <p:grpSpPr>
          <a:xfrm>
            <a:off x="1776264" y="2979370"/>
            <a:ext cx="1314968" cy="1054236"/>
            <a:chOff x="721715" y="2983545"/>
            <a:chExt cx="1314968" cy="1054236"/>
          </a:xfrm>
        </p:grpSpPr>
        <p:sp>
          <p:nvSpPr>
            <p:cNvPr id="417" name="Google Shape;417;p28"/>
            <p:cNvSpPr/>
            <p:nvPr/>
          </p:nvSpPr>
          <p:spPr>
            <a:xfrm>
              <a:off x="721715" y="2983545"/>
              <a:ext cx="1314900" cy="5016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721783" y="3478281"/>
              <a:ext cx="1314900" cy="559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9" name="Google Shape;419;p28"/>
          <p:cNvSpPr/>
          <p:nvPr/>
        </p:nvSpPr>
        <p:spPr>
          <a:xfrm>
            <a:off x="1773971" y="4592294"/>
            <a:ext cx="1319739" cy="139770"/>
          </a:xfrm>
          <a:custGeom>
            <a:rect b="b" l="l" r="r" t="t"/>
            <a:pathLst>
              <a:path extrusionOk="0" h="9107" w="72753">
                <a:moveTo>
                  <a:pt x="1" y="0"/>
                </a:moveTo>
                <a:lnTo>
                  <a:pt x="1" y="9107"/>
                </a:lnTo>
                <a:lnTo>
                  <a:pt x="72753" y="9107"/>
                </a:lnTo>
                <a:lnTo>
                  <a:pt x="72753" y="0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1774579" y="4452514"/>
            <a:ext cx="1318524" cy="139785"/>
          </a:xfrm>
          <a:custGeom>
            <a:rect b="b" l="l" r="r" t="t"/>
            <a:pathLst>
              <a:path extrusionOk="0" h="9108" w="72686">
                <a:moveTo>
                  <a:pt x="0" y="1"/>
                </a:moveTo>
                <a:lnTo>
                  <a:pt x="0" y="9107"/>
                </a:lnTo>
                <a:lnTo>
                  <a:pt x="72686" y="9107"/>
                </a:lnTo>
                <a:lnTo>
                  <a:pt x="72686" y="1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8"/>
          <p:cNvSpPr/>
          <p:nvPr/>
        </p:nvSpPr>
        <p:spPr>
          <a:xfrm>
            <a:off x="1774579" y="4312750"/>
            <a:ext cx="1318524" cy="139770"/>
          </a:xfrm>
          <a:custGeom>
            <a:rect b="b" l="l" r="r" t="t"/>
            <a:pathLst>
              <a:path extrusionOk="0" h="9107" w="72686">
                <a:moveTo>
                  <a:pt x="0" y="0"/>
                </a:moveTo>
                <a:lnTo>
                  <a:pt x="0" y="9107"/>
                </a:lnTo>
                <a:lnTo>
                  <a:pt x="72686" y="9107"/>
                </a:lnTo>
                <a:lnTo>
                  <a:pt x="72686" y="0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8"/>
          <p:cNvSpPr/>
          <p:nvPr/>
        </p:nvSpPr>
        <p:spPr>
          <a:xfrm>
            <a:off x="1774579" y="4173492"/>
            <a:ext cx="1318524" cy="139263"/>
          </a:xfrm>
          <a:custGeom>
            <a:rect b="b" l="l" r="r" t="t"/>
            <a:pathLst>
              <a:path extrusionOk="0" h="9074" w="72686">
                <a:moveTo>
                  <a:pt x="0" y="0"/>
                </a:moveTo>
                <a:lnTo>
                  <a:pt x="0" y="9073"/>
                </a:lnTo>
                <a:lnTo>
                  <a:pt x="72686" y="9073"/>
                </a:lnTo>
                <a:lnTo>
                  <a:pt x="72686" y="0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8"/>
          <p:cNvSpPr/>
          <p:nvPr/>
        </p:nvSpPr>
        <p:spPr>
          <a:xfrm>
            <a:off x="1774579" y="4033713"/>
            <a:ext cx="1318524" cy="139785"/>
          </a:xfrm>
          <a:custGeom>
            <a:rect b="b" l="l" r="r" t="t"/>
            <a:pathLst>
              <a:path extrusionOk="0" h="9108" w="72686">
                <a:moveTo>
                  <a:pt x="0" y="1"/>
                </a:moveTo>
                <a:lnTo>
                  <a:pt x="0" y="9107"/>
                </a:lnTo>
                <a:lnTo>
                  <a:pt x="72686" y="9107"/>
                </a:lnTo>
                <a:lnTo>
                  <a:pt x="72686" y="1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8"/>
          <p:cNvSpPr/>
          <p:nvPr/>
        </p:nvSpPr>
        <p:spPr>
          <a:xfrm>
            <a:off x="3743409" y="2831342"/>
            <a:ext cx="1633180" cy="685468"/>
          </a:xfrm>
          <a:custGeom>
            <a:rect b="b" l="l" r="r" t="t"/>
            <a:pathLst>
              <a:path extrusionOk="0" h="47635" w="90032">
                <a:moveTo>
                  <a:pt x="44999" y="1"/>
                </a:moveTo>
                <a:lnTo>
                  <a:pt x="0" y="43532"/>
                </a:lnTo>
                <a:lnTo>
                  <a:pt x="4103" y="47635"/>
                </a:lnTo>
                <a:lnTo>
                  <a:pt x="44999" y="8173"/>
                </a:lnTo>
                <a:lnTo>
                  <a:pt x="85928" y="47635"/>
                </a:lnTo>
                <a:lnTo>
                  <a:pt x="90031" y="43532"/>
                </a:lnTo>
                <a:lnTo>
                  <a:pt x="4499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5" name="Google Shape;425;p28"/>
          <p:cNvGrpSpPr/>
          <p:nvPr/>
        </p:nvGrpSpPr>
        <p:grpSpPr>
          <a:xfrm>
            <a:off x="3902414" y="2979370"/>
            <a:ext cx="1314968" cy="1054236"/>
            <a:chOff x="721715" y="2983545"/>
            <a:chExt cx="1314968" cy="1054236"/>
          </a:xfrm>
        </p:grpSpPr>
        <p:sp>
          <p:nvSpPr>
            <p:cNvPr id="426" name="Google Shape;426;p28"/>
            <p:cNvSpPr/>
            <p:nvPr/>
          </p:nvSpPr>
          <p:spPr>
            <a:xfrm>
              <a:off x="721715" y="2983545"/>
              <a:ext cx="1314900" cy="501600"/>
            </a:xfrm>
            <a:prstGeom prst="triangl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721783" y="3478281"/>
              <a:ext cx="1314900" cy="559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8" name="Google Shape;428;p28"/>
          <p:cNvSpPr/>
          <p:nvPr/>
        </p:nvSpPr>
        <p:spPr>
          <a:xfrm>
            <a:off x="3900121" y="4592294"/>
            <a:ext cx="1319739" cy="139770"/>
          </a:xfrm>
          <a:custGeom>
            <a:rect b="b" l="l" r="r" t="t"/>
            <a:pathLst>
              <a:path extrusionOk="0" h="9107" w="72753">
                <a:moveTo>
                  <a:pt x="1" y="0"/>
                </a:moveTo>
                <a:lnTo>
                  <a:pt x="1" y="9107"/>
                </a:lnTo>
                <a:lnTo>
                  <a:pt x="72753" y="9107"/>
                </a:lnTo>
                <a:lnTo>
                  <a:pt x="72753" y="0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28"/>
          <p:cNvSpPr/>
          <p:nvPr/>
        </p:nvSpPr>
        <p:spPr>
          <a:xfrm>
            <a:off x="3900729" y="4452514"/>
            <a:ext cx="1318524" cy="139785"/>
          </a:xfrm>
          <a:custGeom>
            <a:rect b="b" l="l" r="r" t="t"/>
            <a:pathLst>
              <a:path extrusionOk="0" h="9108" w="72686">
                <a:moveTo>
                  <a:pt x="0" y="1"/>
                </a:moveTo>
                <a:lnTo>
                  <a:pt x="0" y="9107"/>
                </a:lnTo>
                <a:lnTo>
                  <a:pt x="72686" y="9107"/>
                </a:lnTo>
                <a:lnTo>
                  <a:pt x="72686" y="1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28"/>
          <p:cNvSpPr/>
          <p:nvPr/>
        </p:nvSpPr>
        <p:spPr>
          <a:xfrm>
            <a:off x="3900729" y="4312750"/>
            <a:ext cx="1318524" cy="139770"/>
          </a:xfrm>
          <a:custGeom>
            <a:rect b="b" l="l" r="r" t="t"/>
            <a:pathLst>
              <a:path extrusionOk="0" h="9107" w="72686">
                <a:moveTo>
                  <a:pt x="0" y="0"/>
                </a:moveTo>
                <a:lnTo>
                  <a:pt x="0" y="9107"/>
                </a:lnTo>
                <a:lnTo>
                  <a:pt x="72686" y="9107"/>
                </a:lnTo>
                <a:lnTo>
                  <a:pt x="72686" y="0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3900729" y="4173492"/>
            <a:ext cx="1318524" cy="139263"/>
          </a:xfrm>
          <a:custGeom>
            <a:rect b="b" l="l" r="r" t="t"/>
            <a:pathLst>
              <a:path extrusionOk="0" h="9074" w="72686">
                <a:moveTo>
                  <a:pt x="0" y="0"/>
                </a:moveTo>
                <a:lnTo>
                  <a:pt x="0" y="9073"/>
                </a:lnTo>
                <a:lnTo>
                  <a:pt x="72686" y="9073"/>
                </a:lnTo>
                <a:lnTo>
                  <a:pt x="72686" y="0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3900729" y="4033713"/>
            <a:ext cx="1318524" cy="139785"/>
          </a:xfrm>
          <a:custGeom>
            <a:rect b="b" l="l" r="r" t="t"/>
            <a:pathLst>
              <a:path extrusionOk="0" h="9108" w="72686">
                <a:moveTo>
                  <a:pt x="0" y="1"/>
                </a:moveTo>
                <a:lnTo>
                  <a:pt x="0" y="9107"/>
                </a:lnTo>
                <a:lnTo>
                  <a:pt x="72686" y="9107"/>
                </a:lnTo>
                <a:lnTo>
                  <a:pt x="72686" y="1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8"/>
          <p:cNvSpPr/>
          <p:nvPr/>
        </p:nvSpPr>
        <p:spPr>
          <a:xfrm>
            <a:off x="5893559" y="2831342"/>
            <a:ext cx="1633180" cy="685468"/>
          </a:xfrm>
          <a:custGeom>
            <a:rect b="b" l="l" r="r" t="t"/>
            <a:pathLst>
              <a:path extrusionOk="0" h="47635" w="90032">
                <a:moveTo>
                  <a:pt x="44999" y="1"/>
                </a:moveTo>
                <a:lnTo>
                  <a:pt x="0" y="43532"/>
                </a:lnTo>
                <a:lnTo>
                  <a:pt x="4103" y="47635"/>
                </a:lnTo>
                <a:lnTo>
                  <a:pt x="44999" y="8173"/>
                </a:lnTo>
                <a:lnTo>
                  <a:pt x="85928" y="47635"/>
                </a:lnTo>
                <a:lnTo>
                  <a:pt x="90031" y="43532"/>
                </a:lnTo>
                <a:lnTo>
                  <a:pt x="4499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4" name="Google Shape;434;p28"/>
          <p:cNvGrpSpPr/>
          <p:nvPr/>
        </p:nvGrpSpPr>
        <p:grpSpPr>
          <a:xfrm>
            <a:off x="6052564" y="2979370"/>
            <a:ext cx="1314968" cy="1054236"/>
            <a:chOff x="721715" y="2983545"/>
            <a:chExt cx="1314968" cy="1054236"/>
          </a:xfrm>
        </p:grpSpPr>
        <p:sp>
          <p:nvSpPr>
            <p:cNvPr id="435" name="Google Shape;435;p28"/>
            <p:cNvSpPr/>
            <p:nvPr/>
          </p:nvSpPr>
          <p:spPr>
            <a:xfrm>
              <a:off x="721715" y="2983545"/>
              <a:ext cx="1314900" cy="501600"/>
            </a:xfrm>
            <a:prstGeom prst="triangle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>
              <a:off x="721783" y="3478281"/>
              <a:ext cx="1314900" cy="55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p28"/>
          <p:cNvSpPr/>
          <p:nvPr/>
        </p:nvSpPr>
        <p:spPr>
          <a:xfrm>
            <a:off x="6050271" y="4592294"/>
            <a:ext cx="1319739" cy="139770"/>
          </a:xfrm>
          <a:custGeom>
            <a:rect b="b" l="l" r="r" t="t"/>
            <a:pathLst>
              <a:path extrusionOk="0" h="9107" w="72753">
                <a:moveTo>
                  <a:pt x="1" y="0"/>
                </a:moveTo>
                <a:lnTo>
                  <a:pt x="1" y="9107"/>
                </a:lnTo>
                <a:lnTo>
                  <a:pt x="72753" y="9107"/>
                </a:lnTo>
                <a:lnTo>
                  <a:pt x="72753" y="0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8"/>
          <p:cNvSpPr/>
          <p:nvPr/>
        </p:nvSpPr>
        <p:spPr>
          <a:xfrm>
            <a:off x="6050879" y="4452514"/>
            <a:ext cx="1318524" cy="139785"/>
          </a:xfrm>
          <a:custGeom>
            <a:rect b="b" l="l" r="r" t="t"/>
            <a:pathLst>
              <a:path extrusionOk="0" h="9108" w="72686">
                <a:moveTo>
                  <a:pt x="0" y="1"/>
                </a:moveTo>
                <a:lnTo>
                  <a:pt x="0" y="9107"/>
                </a:lnTo>
                <a:lnTo>
                  <a:pt x="72686" y="9107"/>
                </a:lnTo>
                <a:lnTo>
                  <a:pt x="72686" y="1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6050879" y="4312750"/>
            <a:ext cx="1318524" cy="139770"/>
          </a:xfrm>
          <a:custGeom>
            <a:rect b="b" l="l" r="r" t="t"/>
            <a:pathLst>
              <a:path extrusionOk="0" h="9107" w="72686">
                <a:moveTo>
                  <a:pt x="0" y="0"/>
                </a:moveTo>
                <a:lnTo>
                  <a:pt x="0" y="9107"/>
                </a:lnTo>
                <a:lnTo>
                  <a:pt x="72686" y="9107"/>
                </a:lnTo>
                <a:lnTo>
                  <a:pt x="72686" y="0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6050879" y="4173492"/>
            <a:ext cx="1318524" cy="139263"/>
          </a:xfrm>
          <a:custGeom>
            <a:rect b="b" l="l" r="r" t="t"/>
            <a:pathLst>
              <a:path extrusionOk="0" h="9074" w="72686">
                <a:moveTo>
                  <a:pt x="0" y="0"/>
                </a:moveTo>
                <a:lnTo>
                  <a:pt x="0" y="9073"/>
                </a:lnTo>
                <a:lnTo>
                  <a:pt x="72686" y="9073"/>
                </a:lnTo>
                <a:lnTo>
                  <a:pt x="72686" y="0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8"/>
          <p:cNvSpPr/>
          <p:nvPr/>
        </p:nvSpPr>
        <p:spPr>
          <a:xfrm>
            <a:off x="6050879" y="4033713"/>
            <a:ext cx="1318524" cy="139785"/>
          </a:xfrm>
          <a:custGeom>
            <a:rect b="b" l="l" r="r" t="t"/>
            <a:pathLst>
              <a:path extrusionOk="0" h="9108" w="72686">
                <a:moveTo>
                  <a:pt x="0" y="1"/>
                </a:moveTo>
                <a:lnTo>
                  <a:pt x="0" y="9107"/>
                </a:lnTo>
                <a:lnTo>
                  <a:pt x="72686" y="9107"/>
                </a:lnTo>
                <a:lnTo>
                  <a:pt x="72686" y="1"/>
                </a:lnTo>
                <a:close/>
              </a:path>
            </a:pathLst>
          </a:custGeom>
          <a:solidFill>
            <a:srgbClr val="EFEFEF"/>
          </a:solidFill>
          <a:ln cap="flat" cmpd="sng" w="19050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8"/>
          <p:cNvGrpSpPr/>
          <p:nvPr/>
        </p:nvGrpSpPr>
        <p:grpSpPr>
          <a:xfrm>
            <a:off x="2256955" y="3435728"/>
            <a:ext cx="353802" cy="351497"/>
            <a:chOff x="580725" y="3617925"/>
            <a:chExt cx="299325" cy="297375"/>
          </a:xfrm>
        </p:grpSpPr>
        <p:sp>
          <p:nvSpPr>
            <p:cNvPr id="443" name="Google Shape;443;p28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8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8"/>
          <p:cNvGrpSpPr/>
          <p:nvPr/>
        </p:nvGrpSpPr>
        <p:grpSpPr>
          <a:xfrm>
            <a:off x="6533257" y="3482299"/>
            <a:ext cx="339253" cy="258369"/>
            <a:chOff x="3271200" y="3863875"/>
            <a:chExt cx="481825" cy="366950"/>
          </a:xfrm>
        </p:grpSpPr>
        <p:sp>
          <p:nvSpPr>
            <p:cNvPr id="449" name="Google Shape;449;p28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" name="Google Shape;451;p28"/>
          <p:cNvGrpSpPr/>
          <p:nvPr/>
        </p:nvGrpSpPr>
        <p:grpSpPr>
          <a:xfrm>
            <a:off x="4419141" y="3434306"/>
            <a:ext cx="311458" cy="354341"/>
            <a:chOff x="-46762575" y="3200500"/>
            <a:chExt cx="263100" cy="299325"/>
          </a:xfrm>
        </p:grpSpPr>
        <p:sp>
          <p:nvSpPr>
            <p:cNvPr id="452" name="Google Shape;452;p28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28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 </a:t>
            </a:r>
            <a:r>
              <a:rPr lang="en" sz="1700">
                <a:solidFill>
                  <a:schemeClr val="dk1"/>
                </a:solidFill>
              </a:rPr>
              <a:t>Organisation de l’équipe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64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Problèmes rencontrés</a:t>
            </a:r>
            <a:endParaRPr/>
          </a:p>
        </p:txBody>
      </p:sp>
      <p:sp>
        <p:nvSpPr>
          <p:cNvPr id="2661" name="Google Shape;2661;p64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  <p:sp>
        <p:nvSpPr>
          <p:cNvPr id="2662" name="Google Shape;2662;p64"/>
          <p:cNvSpPr txBox="1"/>
          <p:nvPr/>
        </p:nvSpPr>
        <p:spPr>
          <a:xfrm>
            <a:off x="703700" y="2593350"/>
            <a:ext cx="4244400" cy="16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Redondance des données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Données partiellement exploitables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Lenteur du chargement des données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3" name="Google Shape;2663;p64"/>
          <p:cNvSpPr txBox="1"/>
          <p:nvPr/>
        </p:nvSpPr>
        <p:spPr>
          <a:xfrm>
            <a:off x="5153025" y="2703225"/>
            <a:ext cx="383040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Utilisation d’un cache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ibliothèque pandas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4" name="Google Shape;2664;p64"/>
          <p:cNvSpPr txBox="1"/>
          <p:nvPr/>
        </p:nvSpPr>
        <p:spPr>
          <a:xfrm>
            <a:off x="5546475" y="1687950"/>
            <a:ext cx="2179800" cy="6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Solutions apportées</a:t>
            </a:r>
            <a:r>
              <a:rPr lang="en" sz="3000">
                <a:latin typeface="Roboto"/>
                <a:ea typeface="Roboto"/>
                <a:cs typeface="Roboto"/>
                <a:sym typeface="Roboto"/>
              </a:rPr>
              <a:t>✔️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5" name="Google Shape;2665;p64"/>
          <p:cNvSpPr/>
          <p:nvPr/>
        </p:nvSpPr>
        <p:spPr>
          <a:xfrm>
            <a:off x="2219575" y="1757900"/>
            <a:ext cx="621900" cy="651300"/>
          </a:xfrm>
          <a:prstGeom prst="mathMultiply">
            <a:avLst>
              <a:gd fmla="val 14893" name="adj1"/>
            </a:avLst>
          </a:prstGeom>
          <a:solidFill>
            <a:srgbClr val="FF000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6" name="Google Shape;2666;p64"/>
          <p:cNvSpPr txBox="1"/>
          <p:nvPr/>
        </p:nvSpPr>
        <p:spPr>
          <a:xfrm>
            <a:off x="1340900" y="1891550"/>
            <a:ext cx="13542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Problèmes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0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p65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Première exploitation</a:t>
            </a:r>
            <a:endParaRPr/>
          </a:p>
        </p:txBody>
      </p:sp>
      <p:sp>
        <p:nvSpPr>
          <p:cNvPr id="2672" name="Google Shape;2672;p65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  <p:pic>
        <p:nvPicPr>
          <p:cNvPr id="2673" name="Google Shape;2673;p65"/>
          <p:cNvPicPr preferRelativeResize="0"/>
          <p:nvPr/>
        </p:nvPicPr>
        <p:blipFill rotWithShape="1">
          <a:blip r:embed="rId3">
            <a:alphaModFix/>
          </a:blip>
          <a:srcRect b="9477" l="6821" r="6613" t="9380"/>
          <a:stretch/>
        </p:blipFill>
        <p:spPr>
          <a:xfrm>
            <a:off x="235200" y="1387475"/>
            <a:ext cx="4905300" cy="331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4" name="Google Shape;2674;p65"/>
          <p:cNvPicPr preferRelativeResize="0"/>
          <p:nvPr/>
        </p:nvPicPr>
        <p:blipFill rotWithShape="1">
          <a:blip r:embed="rId4">
            <a:alphaModFix/>
          </a:blip>
          <a:srcRect b="0" l="16478" r="23490" t="0"/>
          <a:stretch/>
        </p:blipFill>
        <p:spPr>
          <a:xfrm>
            <a:off x="5318925" y="1387475"/>
            <a:ext cx="3539328" cy="3316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75" name="Google Shape;2675;p65"/>
          <p:cNvSpPr txBox="1"/>
          <p:nvPr>
            <p:ph type="title"/>
          </p:nvPr>
        </p:nvSpPr>
        <p:spPr>
          <a:xfrm>
            <a:off x="457200" y="792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Répartition des biens immobiliers recensés</a:t>
            </a:r>
            <a:endParaRPr sz="24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9" name="Shape 2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0" name="Google Shape;2680;p66"/>
          <p:cNvSpPr txBox="1"/>
          <p:nvPr>
            <p:ph type="title"/>
          </p:nvPr>
        </p:nvSpPr>
        <p:spPr>
          <a:xfrm>
            <a:off x="1847075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Nouvelles cartes</a:t>
            </a:r>
            <a:endParaRPr/>
          </a:p>
        </p:txBody>
      </p:sp>
      <p:sp>
        <p:nvSpPr>
          <p:cNvPr id="2681" name="Google Shape;2681;p66"/>
          <p:cNvSpPr txBox="1"/>
          <p:nvPr>
            <p:ph type="title"/>
          </p:nvPr>
        </p:nvSpPr>
        <p:spPr>
          <a:xfrm>
            <a:off x="1236025" y="41150"/>
            <a:ext cx="87249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Résultats</a:t>
            </a:r>
            <a:endParaRPr/>
          </a:p>
        </p:txBody>
      </p:sp>
      <p:pic>
        <p:nvPicPr>
          <p:cNvPr id="2682" name="Google Shape;2682;p66"/>
          <p:cNvPicPr preferRelativeResize="0"/>
          <p:nvPr/>
        </p:nvPicPr>
        <p:blipFill rotWithShape="1">
          <a:blip r:embed="rId3">
            <a:alphaModFix/>
          </a:blip>
          <a:srcRect b="0" l="16844" r="34260" t="0"/>
          <a:stretch/>
        </p:blipFill>
        <p:spPr>
          <a:xfrm>
            <a:off x="649625" y="140450"/>
            <a:ext cx="3285900" cy="3180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83" name="Google Shape;2683;p66"/>
          <p:cNvPicPr preferRelativeResize="0"/>
          <p:nvPr/>
        </p:nvPicPr>
        <p:blipFill rotWithShape="1">
          <a:blip r:embed="rId4">
            <a:alphaModFix/>
          </a:blip>
          <a:srcRect b="0" l="0" r="20483" t="0"/>
          <a:stretch/>
        </p:blipFill>
        <p:spPr>
          <a:xfrm>
            <a:off x="3623694" y="1286988"/>
            <a:ext cx="5355000" cy="3180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84" name="Google Shape;2684;p66"/>
          <p:cNvPicPr preferRelativeResize="0"/>
          <p:nvPr/>
        </p:nvPicPr>
        <p:blipFill rotWithShape="1">
          <a:blip r:embed="rId5">
            <a:alphaModFix/>
          </a:blip>
          <a:srcRect b="0" l="19096" r="27607" t="0"/>
          <a:stretch/>
        </p:blipFill>
        <p:spPr>
          <a:xfrm>
            <a:off x="224100" y="2262300"/>
            <a:ext cx="3144600" cy="2782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85" name="Google Shape;2685;p66"/>
          <p:cNvSpPr txBox="1"/>
          <p:nvPr/>
        </p:nvSpPr>
        <p:spPr>
          <a:xfrm>
            <a:off x="3407825" y="4385250"/>
            <a:ext cx="5479200" cy="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Tout de suite ⇒ Démonstration ! </a:t>
            </a:r>
            <a:endParaRPr b="1" sz="30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67"/>
          <p:cNvSpPr/>
          <p:nvPr/>
        </p:nvSpPr>
        <p:spPr>
          <a:xfrm>
            <a:off x="2327475" y="2589225"/>
            <a:ext cx="6116700" cy="914400"/>
          </a:xfrm>
          <a:prstGeom prst="roundRect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1" name="Google Shape;2691;p67"/>
          <p:cNvSpPr/>
          <p:nvPr/>
        </p:nvSpPr>
        <p:spPr>
          <a:xfrm>
            <a:off x="2327475" y="3764900"/>
            <a:ext cx="6116700" cy="914400"/>
          </a:xfrm>
          <a:prstGeom prst="roundRect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2" name="Google Shape;2692;p67"/>
          <p:cNvSpPr/>
          <p:nvPr/>
        </p:nvSpPr>
        <p:spPr>
          <a:xfrm>
            <a:off x="2327475" y="1413550"/>
            <a:ext cx="6062100" cy="914400"/>
          </a:xfrm>
          <a:prstGeom prst="roundRect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93" name="Google Shape;2693;p67"/>
          <p:cNvGrpSpPr/>
          <p:nvPr/>
        </p:nvGrpSpPr>
        <p:grpSpPr>
          <a:xfrm>
            <a:off x="699875" y="899550"/>
            <a:ext cx="3044608" cy="3832670"/>
            <a:chOff x="1729200" y="238125"/>
            <a:chExt cx="4161575" cy="5238750"/>
          </a:xfrm>
        </p:grpSpPr>
        <p:sp>
          <p:nvSpPr>
            <p:cNvPr id="2694" name="Google Shape;2694;p67"/>
            <p:cNvSpPr/>
            <p:nvPr/>
          </p:nvSpPr>
          <p:spPr>
            <a:xfrm>
              <a:off x="5324600" y="2877700"/>
              <a:ext cx="191200" cy="783075"/>
            </a:xfrm>
            <a:custGeom>
              <a:rect b="b" l="l" r="r" t="t"/>
              <a:pathLst>
                <a:path extrusionOk="0" h="31323" w="7648">
                  <a:moveTo>
                    <a:pt x="2795" y="1"/>
                  </a:moveTo>
                  <a:lnTo>
                    <a:pt x="1" y="31176"/>
                  </a:lnTo>
                  <a:lnTo>
                    <a:pt x="4413" y="31323"/>
                  </a:lnTo>
                  <a:lnTo>
                    <a:pt x="7648" y="736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rgbClr val="E1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67"/>
            <p:cNvSpPr/>
            <p:nvPr/>
          </p:nvSpPr>
          <p:spPr>
            <a:xfrm>
              <a:off x="4229075" y="458700"/>
              <a:ext cx="761025" cy="367650"/>
            </a:xfrm>
            <a:custGeom>
              <a:rect b="b" l="l" r="r" t="t"/>
              <a:pathLst>
                <a:path extrusionOk="0" h="14706" w="30441">
                  <a:moveTo>
                    <a:pt x="28234" y="0"/>
                  </a:moveTo>
                  <a:lnTo>
                    <a:pt x="0" y="3824"/>
                  </a:lnTo>
                  <a:lnTo>
                    <a:pt x="148" y="14705"/>
                  </a:lnTo>
                  <a:lnTo>
                    <a:pt x="30440" y="12941"/>
                  </a:lnTo>
                  <a:lnTo>
                    <a:pt x="28234" y="0"/>
                  </a:lnTo>
                  <a:close/>
                </a:path>
              </a:pathLst>
            </a:custGeom>
            <a:solidFill>
              <a:srgbClr val="FFDC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67"/>
            <p:cNvSpPr/>
            <p:nvPr/>
          </p:nvSpPr>
          <p:spPr>
            <a:xfrm>
              <a:off x="4229075" y="458700"/>
              <a:ext cx="761025" cy="367650"/>
            </a:xfrm>
            <a:custGeom>
              <a:rect b="b" l="l" r="r" t="t"/>
              <a:pathLst>
                <a:path extrusionOk="0" fill="none" h="14706" w="30441">
                  <a:moveTo>
                    <a:pt x="148" y="14705"/>
                  </a:moveTo>
                  <a:lnTo>
                    <a:pt x="0" y="3824"/>
                  </a:lnTo>
                  <a:lnTo>
                    <a:pt x="28234" y="0"/>
                  </a:lnTo>
                  <a:lnTo>
                    <a:pt x="30440" y="12941"/>
                  </a:lnTo>
                  <a:lnTo>
                    <a:pt x="148" y="147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67"/>
            <p:cNvSpPr/>
            <p:nvPr/>
          </p:nvSpPr>
          <p:spPr>
            <a:xfrm>
              <a:off x="4229075" y="458700"/>
              <a:ext cx="716900" cy="367650"/>
            </a:xfrm>
            <a:custGeom>
              <a:rect b="b" l="l" r="r" t="t"/>
              <a:pathLst>
                <a:path extrusionOk="0" h="14706" w="28676">
                  <a:moveTo>
                    <a:pt x="28234" y="0"/>
                  </a:moveTo>
                  <a:lnTo>
                    <a:pt x="0" y="3824"/>
                  </a:lnTo>
                  <a:lnTo>
                    <a:pt x="148" y="14705"/>
                  </a:lnTo>
                  <a:lnTo>
                    <a:pt x="2500" y="14558"/>
                  </a:lnTo>
                  <a:lnTo>
                    <a:pt x="2353" y="6029"/>
                  </a:lnTo>
                  <a:lnTo>
                    <a:pt x="28676" y="2500"/>
                  </a:lnTo>
                  <a:lnTo>
                    <a:pt x="28234" y="0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67"/>
            <p:cNvSpPr/>
            <p:nvPr/>
          </p:nvSpPr>
          <p:spPr>
            <a:xfrm>
              <a:off x="4229075" y="458700"/>
              <a:ext cx="716900" cy="367650"/>
            </a:xfrm>
            <a:custGeom>
              <a:rect b="b" l="l" r="r" t="t"/>
              <a:pathLst>
                <a:path extrusionOk="0" fill="none" h="14706" w="28676">
                  <a:moveTo>
                    <a:pt x="2353" y="6029"/>
                  </a:moveTo>
                  <a:lnTo>
                    <a:pt x="28676" y="2500"/>
                  </a:lnTo>
                  <a:lnTo>
                    <a:pt x="28234" y="0"/>
                  </a:lnTo>
                  <a:lnTo>
                    <a:pt x="0" y="3824"/>
                  </a:lnTo>
                  <a:lnTo>
                    <a:pt x="148" y="14705"/>
                  </a:lnTo>
                  <a:lnTo>
                    <a:pt x="2500" y="14558"/>
                  </a:lnTo>
                  <a:lnTo>
                    <a:pt x="2353" y="602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67"/>
            <p:cNvSpPr/>
            <p:nvPr/>
          </p:nvSpPr>
          <p:spPr>
            <a:xfrm>
              <a:off x="4229075" y="458700"/>
              <a:ext cx="709550" cy="110300"/>
            </a:xfrm>
            <a:custGeom>
              <a:rect b="b" l="l" r="r" t="t"/>
              <a:pathLst>
                <a:path extrusionOk="0" h="4412" w="28382">
                  <a:moveTo>
                    <a:pt x="28234" y="0"/>
                  </a:moveTo>
                  <a:lnTo>
                    <a:pt x="0" y="3824"/>
                  </a:lnTo>
                  <a:lnTo>
                    <a:pt x="0" y="4412"/>
                  </a:lnTo>
                  <a:lnTo>
                    <a:pt x="28382" y="882"/>
                  </a:lnTo>
                  <a:lnTo>
                    <a:pt x="28234" y="0"/>
                  </a:lnTo>
                  <a:close/>
                </a:path>
              </a:pathLst>
            </a:custGeom>
            <a:solidFill>
              <a:srgbClr val="B1D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67"/>
            <p:cNvSpPr/>
            <p:nvPr/>
          </p:nvSpPr>
          <p:spPr>
            <a:xfrm>
              <a:off x="4229075" y="458700"/>
              <a:ext cx="709550" cy="110300"/>
            </a:xfrm>
            <a:custGeom>
              <a:rect b="b" l="l" r="r" t="t"/>
              <a:pathLst>
                <a:path extrusionOk="0" fill="none" h="4412" w="28382">
                  <a:moveTo>
                    <a:pt x="28234" y="0"/>
                  </a:moveTo>
                  <a:lnTo>
                    <a:pt x="0" y="3824"/>
                  </a:lnTo>
                  <a:lnTo>
                    <a:pt x="0" y="4412"/>
                  </a:lnTo>
                  <a:lnTo>
                    <a:pt x="28382" y="882"/>
                  </a:lnTo>
                  <a:lnTo>
                    <a:pt x="2823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67"/>
            <p:cNvSpPr/>
            <p:nvPr/>
          </p:nvSpPr>
          <p:spPr>
            <a:xfrm>
              <a:off x="2350475" y="2785800"/>
              <a:ext cx="102975" cy="1029400"/>
            </a:xfrm>
            <a:custGeom>
              <a:rect b="b" l="l" r="r" t="t"/>
              <a:pathLst>
                <a:path extrusionOk="0" h="41176" w="4119">
                  <a:moveTo>
                    <a:pt x="1" y="0"/>
                  </a:moveTo>
                  <a:lnTo>
                    <a:pt x="2207" y="41175"/>
                  </a:lnTo>
                  <a:lnTo>
                    <a:pt x="4118" y="41175"/>
                  </a:lnTo>
                  <a:lnTo>
                    <a:pt x="3383" y="0"/>
                  </a:lnTo>
                  <a:close/>
                </a:path>
              </a:pathLst>
            </a:custGeom>
            <a:solidFill>
              <a:srgbClr val="E1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67"/>
            <p:cNvSpPr/>
            <p:nvPr/>
          </p:nvSpPr>
          <p:spPr>
            <a:xfrm>
              <a:off x="1784325" y="3355625"/>
              <a:ext cx="47825" cy="477950"/>
            </a:xfrm>
            <a:custGeom>
              <a:rect b="b" l="l" r="r" t="t"/>
              <a:pathLst>
                <a:path extrusionOk="0" h="19118" w="1913">
                  <a:moveTo>
                    <a:pt x="736" y="1"/>
                  </a:moveTo>
                  <a:lnTo>
                    <a:pt x="1" y="148"/>
                  </a:lnTo>
                  <a:lnTo>
                    <a:pt x="1177" y="19117"/>
                  </a:lnTo>
                  <a:lnTo>
                    <a:pt x="1912" y="19117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67"/>
            <p:cNvSpPr/>
            <p:nvPr/>
          </p:nvSpPr>
          <p:spPr>
            <a:xfrm>
              <a:off x="1964475" y="3362975"/>
              <a:ext cx="18400" cy="477950"/>
            </a:xfrm>
            <a:custGeom>
              <a:rect b="b" l="l" r="r" t="t"/>
              <a:pathLst>
                <a:path extrusionOk="0" h="19118" w="736">
                  <a:moveTo>
                    <a:pt x="0" y="1"/>
                  </a:moveTo>
                  <a:lnTo>
                    <a:pt x="0" y="19118"/>
                  </a:lnTo>
                  <a:lnTo>
                    <a:pt x="736" y="19118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67"/>
            <p:cNvSpPr/>
            <p:nvPr/>
          </p:nvSpPr>
          <p:spPr>
            <a:xfrm>
              <a:off x="2129900" y="3366650"/>
              <a:ext cx="18400" cy="477950"/>
            </a:xfrm>
            <a:custGeom>
              <a:rect b="b" l="l" r="r" t="t"/>
              <a:pathLst>
                <a:path extrusionOk="0" h="19118" w="736">
                  <a:moveTo>
                    <a:pt x="736" y="1"/>
                  </a:moveTo>
                  <a:lnTo>
                    <a:pt x="1" y="148"/>
                  </a:lnTo>
                  <a:lnTo>
                    <a:pt x="1" y="19118"/>
                  </a:lnTo>
                  <a:lnTo>
                    <a:pt x="736" y="19118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67"/>
            <p:cNvSpPr/>
            <p:nvPr/>
          </p:nvSpPr>
          <p:spPr>
            <a:xfrm>
              <a:off x="2306375" y="3374000"/>
              <a:ext cx="29425" cy="477950"/>
            </a:xfrm>
            <a:custGeom>
              <a:rect b="b" l="l" r="r" t="t"/>
              <a:pathLst>
                <a:path extrusionOk="0" h="19118" w="1177">
                  <a:moveTo>
                    <a:pt x="0" y="1"/>
                  </a:moveTo>
                  <a:lnTo>
                    <a:pt x="441" y="19118"/>
                  </a:lnTo>
                  <a:lnTo>
                    <a:pt x="1177" y="19118"/>
                  </a:lnTo>
                  <a:lnTo>
                    <a:pt x="73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67"/>
            <p:cNvSpPr/>
            <p:nvPr/>
          </p:nvSpPr>
          <p:spPr>
            <a:xfrm>
              <a:off x="1788000" y="3782075"/>
              <a:ext cx="724275" cy="121350"/>
            </a:xfrm>
            <a:custGeom>
              <a:rect b="b" l="l" r="r" t="t"/>
              <a:pathLst>
                <a:path extrusionOk="0" h="4854" w="28971">
                  <a:moveTo>
                    <a:pt x="28970" y="1"/>
                  </a:moveTo>
                  <a:lnTo>
                    <a:pt x="1" y="589"/>
                  </a:lnTo>
                  <a:lnTo>
                    <a:pt x="1" y="3236"/>
                  </a:lnTo>
                  <a:lnTo>
                    <a:pt x="28382" y="4853"/>
                  </a:lnTo>
                  <a:lnTo>
                    <a:pt x="28970" y="1"/>
                  </a:lnTo>
                  <a:close/>
                </a:path>
              </a:pathLst>
            </a:custGeom>
            <a:solidFill>
              <a:srgbClr val="E1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67"/>
            <p:cNvSpPr/>
            <p:nvPr/>
          </p:nvSpPr>
          <p:spPr>
            <a:xfrm>
              <a:off x="2405625" y="2447575"/>
              <a:ext cx="3066075" cy="2742550"/>
            </a:xfrm>
            <a:custGeom>
              <a:rect b="b" l="l" r="r" t="t"/>
              <a:pathLst>
                <a:path extrusionOk="0" h="109702" w="122643">
                  <a:moveTo>
                    <a:pt x="1" y="1"/>
                  </a:moveTo>
                  <a:lnTo>
                    <a:pt x="3236" y="109702"/>
                  </a:lnTo>
                  <a:lnTo>
                    <a:pt x="112348" y="109702"/>
                  </a:lnTo>
                  <a:lnTo>
                    <a:pt x="122642" y="50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67"/>
            <p:cNvSpPr/>
            <p:nvPr/>
          </p:nvSpPr>
          <p:spPr>
            <a:xfrm>
              <a:off x="2405625" y="2447575"/>
              <a:ext cx="3066075" cy="2742550"/>
            </a:xfrm>
            <a:custGeom>
              <a:rect b="b" l="l" r="r" t="t"/>
              <a:pathLst>
                <a:path extrusionOk="0" fill="none" h="109702" w="122643">
                  <a:moveTo>
                    <a:pt x="112348" y="109702"/>
                  </a:moveTo>
                  <a:lnTo>
                    <a:pt x="3236" y="109702"/>
                  </a:lnTo>
                  <a:lnTo>
                    <a:pt x="1" y="1"/>
                  </a:lnTo>
                  <a:lnTo>
                    <a:pt x="122642" y="5000"/>
                  </a:lnTo>
                  <a:lnTo>
                    <a:pt x="112348" y="10970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67"/>
            <p:cNvSpPr/>
            <p:nvPr/>
          </p:nvSpPr>
          <p:spPr>
            <a:xfrm>
              <a:off x="2405625" y="2447575"/>
              <a:ext cx="3066075" cy="305150"/>
            </a:xfrm>
            <a:custGeom>
              <a:rect b="b" l="l" r="r" t="t"/>
              <a:pathLst>
                <a:path extrusionOk="0" h="12206" w="122643">
                  <a:moveTo>
                    <a:pt x="1" y="1"/>
                  </a:moveTo>
                  <a:lnTo>
                    <a:pt x="295" y="8089"/>
                  </a:lnTo>
                  <a:lnTo>
                    <a:pt x="122054" y="12206"/>
                  </a:lnTo>
                  <a:lnTo>
                    <a:pt x="122642" y="50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67"/>
            <p:cNvSpPr/>
            <p:nvPr/>
          </p:nvSpPr>
          <p:spPr>
            <a:xfrm>
              <a:off x="2405625" y="2447575"/>
              <a:ext cx="3066075" cy="305150"/>
            </a:xfrm>
            <a:custGeom>
              <a:rect b="b" l="l" r="r" t="t"/>
              <a:pathLst>
                <a:path extrusionOk="0" fill="none" h="12206" w="122643">
                  <a:moveTo>
                    <a:pt x="295" y="8089"/>
                  </a:moveTo>
                  <a:lnTo>
                    <a:pt x="122054" y="12206"/>
                  </a:lnTo>
                  <a:lnTo>
                    <a:pt x="122642" y="5000"/>
                  </a:lnTo>
                  <a:lnTo>
                    <a:pt x="1" y="1"/>
                  </a:lnTo>
                  <a:lnTo>
                    <a:pt x="295" y="80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67"/>
            <p:cNvSpPr/>
            <p:nvPr/>
          </p:nvSpPr>
          <p:spPr>
            <a:xfrm>
              <a:off x="2482825" y="5120250"/>
              <a:ext cx="2738875" cy="69875"/>
            </a:xfrm>
            <a:custGeom>
              <a:rect b="b" l="l" r="r" t="t"/>
              <a:pathLst>
                <a:path extrusionOk="0" h="2795" w="109555">
                  <a:moveTo>
                    <a:pt x="109555" y="1"/>
                  </a:moveTo>
                  <a:lnTo>
                    <a:pt x="1" y="295"/>
                  </a:lnTo>
                  <a:lnTo>
                    <a:pt x="148" y="2795"/>
                  </a:lnTo>
                  <a:lnTo>
                    <a:pt x="109407" y="1030"/>
                  </a:lnTo>
                  <a:lnTo>
                    <a:pt x="109555" y="442"/>
                  </a:lnTo>
                  <a:lnTo>
                    <a:pt x="109555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67"/>
            <p:cNvSpPr/>
            <p:nvPr/>
          </p:nvSpPr>
          <p:spPr>
            <a:xfrm>
              <a:off x="2482825" y="5120250"/>
              <a:ext cx="2738875" cy="69875"/>
            </a:xfrm>
            <a:custGeom>
              <a:rect b="b" l="l" r="r" t="t"/>
              <a:pathLst>
                <a:path extrusionOk="0" fill="none" h="2795" w="109555">
                  <a:moveTo>
                    <a:pt x="109555" y="442"/>
                  </a:moveTo>
                  <a:lnTo>
                    <a:pt x="109555" y="1"/>
                  </a:lnTo>
                  <a:lnTo>
                    <a:pt x="1" y="295"/>
                  </a:lnTo>
                  <a:lnTo>
                    <a:pt x="148" y="2795"/>
                  </a:lnTo>
                  <a:lnTo>
                    <a:pt x="109407" y="1030"/>
                  </a:lnTo>
                  <a:lnTo>
                    <a:pt x="109555" y="44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67"/>
            <p:cNvSpPr/>
            <p:nvPr/>
          </p:nvSpPr>
          <p:spPr>
            <a:xfrm>
              <a:off x="2273275" y="679275"/>
              <a:ext cx="3312375" cy="1955825"/>
            </a:xfrm>
            <a:custGeom>
              <a:rect b="b" l="l" r="r" t="t"/>
              <a:pathLst>
                <a:path extrusionOk="0" h="78233" w="132495">
                  <a:moveTo>
                    <a:pt x="119260" y="0"/>
                  </a:moveTo>
                  <a:lnTo>
                    <a:pt x="10736" y="8529"/>
                  </a:lnTo>
                  <a:lnTo>
                    <a:pt x="1" y="72350"/>
                  </a:lnTo>
                  <a:lnTo>
                    <a:pt x="132495" y="78232"/>
                  </a:lnTo>
                  <a:lnTo>
                    <a:pt x="119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67"/>
            <p:cNvSpPr/>
            <p:nvPr/>
          </p:nvSpPr>
          <p:spPr>
            <a:xfrm>
              <a:off x="2273275" y="679275"/>
              <a:ext cx="3312375" cy="1955825"/>
            </a:xfrm>
            <a:custGeom>
              <a:rect b="b" l="l" r="r" t="t"/>
              <a:pathLst>
                <a:path extrusionOk="0" fill="none" h="78233" w="132495">
                  <a:moveTo>
                    <a:pt x="1" y="72350"/>
                  </a:moveTo>
                  <a:lnTo>
                    <a:pt x="132495" y="78232"/>
                  </a:lnTo>
                  <a:lnTo>
                    <a:pt x="119260" y="0"/>
                  </a:lnTo>
                  <a:lnTo>
                    <a:pt x="10736" y="8529"/>
                  </a:lnTo>
                  <a:lnTo>
                    <a:pt x="1" y="7235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67"/>
            <p:cNvSpPr/>
            <p:nvPr/>
          </p:nvSpPr>
          <p:spPr>
            <a:xfrm>
              <a:off x="2273275" y="2418175"/>
              <a:ext cx="3312375" cy="216925"/>
            </a:xfrm>
            <a:custGeom>
              <a:rect b="b" l="l" r="r" t="t"/>
              <a:pathLst>
                <a:path extrusionOk="0" h="8677" w="132495">
                  <a:moveTo>
                    <a:pt x="132054" y="6029"/>
                  </a:moveTo>
                  <a:lnTo>
                    <a:pt x="132495" y="8676"/>
                  </a:lnTo>
                  <a:lnTo>
                    <a:pt x="132054" y="6029"/>
                  </a:lnTo>
                  <a:close/>
                  <a:moveTo>
                    <a:pt x="442" y="0"/>
                  </a:moveTo>
                  <a:lnTo>
                    <a:pt x="1" y="2794"/>
                  </a:lnTo>
                  <a:lnTo>
                    <a:pt x="442" y="0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EAB8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67"/>
            <p:cNvSpPr/>
            <p:nvPr/>
          </p:nvSpPr>
          <p:spPr>
            <a:xfrm>
              <a:off x="5574600" y="2568900"/>
              <a:ext cx="11050" cy="66200"/>
            </a:xfrm>
            <a:custGeom>
              <a:rect b="b" l="l" r="r" t="t"/>
              <a:pathLst>
                <a:path extrusionOk="0" fill="none" h="2648" w="442">
                  <a:moveTo>
                    <a:pt x="1" y="0"/>
                  </a:moveTo>
                  <a:lnTo>
                    <a:pt x="442" y="264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67"/>
            <p:cNvSpPr/>
            <p:nvPr/>
          </p:nvSpPr>
          <p:spPr>
            <a:xfrm>
              <a:off x="2273275" y="2418175"/>
              <a:ext cx="11050" cy="69875"/>
            </a:xfrm>
            <a:custGeom>
              <a:rect b="b" l="l" r="r" t="t"/>
              <a:pathLst>
                <a:path extrusionOk="0" fill="none" h="2795" w="442">
                  <a:moveTo>
                    <a:pt x="442" y="0"/>
                  </a:moveTo>
                  <a:lnTo>
                    <a:pt x="1" y="2794"/>
                  </a:lnTo>
                  <a:lnTo>
                    <a:pt x="442" y="0"/>
                  </a:lnTo>
                  <a:lnTo>
                    <a:pt x="4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67"/>
            <p:cNvSpPr/>
            <p:nvPr/>
          </p:nvSpPr>
          <p:spPr>
            <a:xfrm>
              <a:off x="2273275" y="2418175"/>
              <a:ext cx="3312375" cy="216925"/>
            </a:xfrm>
            <a:custGeom>
              <a:rect b="b" l="l" r="r" t="t"/>
              <a:pathLst>
                <a:path extrusionOk="0" h="8677" w="132495">
                  <a:moveTo>
                    <a:pt x="442" y="0"/>
                  </a:moveTo>
                  <a:lnTo>
                    <a:pt x="1" y="2794"/>
                  </a:lnTo>
                  <a:lnTo>
                    <a:pt x="132495" y="8676"/>
                  </a:lnTo>
                  <a:lnTo>
                    <a:pt x="132054" y="6029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67"/>
            <p:cNvSpPr/>
            <p:nvPr/>
          </p:nvSpPr>
          <p:spPr>
            <a:xfrm>
              <a:off x="2273275" y="2418175"/>
              <a:ext cx="3312375" cy="216925"/>
            </a:xfrm>
            <a:custGeom>
              <a:rect b="b" l="l" r="r" t="t"/>
              <a:pathLst>
                <a:path extrusionOk="0" fill="none" h="8677" w="132495">
                  <a:moveTo>
                    <a:pt x="442" y="0"/>
                  </a:moveTo>
                  <a:lnTo>
                    <a:pt x="1" y="2794"/>
                  </a:lnTo>
                  <a:lnTo>
                    <a:pt x="132495" y="8676"/>
                  </a:lnTo>
                  <a:lnTo>
                    <a:pt x="132054" y="6029"/>
                  </a:lnTo>
                  <a:lnTo>
                    <a:pt x="4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67"/>
            <p:cNvSpPr/>
            <p:nvPr/>
          </p:nvSpPr>
          <p:spPr>
            <a:xfrm>
              <a:off x="1762275" y="3333575"/>
              <a:ext cx="672800" cy="51500"/>
            </a:xfrm>
            <a:custGeom>
              <a:rect b="b" l="l" r="r" t="t"/>
              <a:pathLst>
                <a:path extrusionOk="0" h="2060" w="26912">
                  <a:moveTo>
                    <a:pt x="0" y="0"/>
                  </a:moveTo>
                  <a:lnTo>
                    <a:pt x="295" y="1618"/>
                  </a:lnTo>
                  <a:lnTo>
                    <a:pt x="26911" y="2059"/>
                  </a:lnTo>
                  <a:lnTo>
                    <a:pt x="26911" y="8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67"/>
            <p:cNvSpPr/>
            <p:nvPr/>
          </p:nvSpPr>
          <p:spPr>
            <a:xfrm>
              <a:off x="1780650" y="3539450"/>
              <a:ext cx="658100" cy="14725"/>
            </a:xfrm>
            <a:custGeom>
              <a:rect b="b" l="l" r="r" t="t"/>
              <a:pathLst>
                <a:path extrusionOk="0" h="589" w="26324">
                  <a:moveTo>
                    <a:pt x="1" y="0"/>
                  </a:moveTo>
                  <a:lnTo>
                    <a:pt x="1" y="588"/>
                  </a:lnTo>
                  <a:lnTo>
                    <a:pt x="26323" y="441"/>
                  </a:lnTo>
                  <a:lnTo>
                    <a:pt x="2632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67"/>
            <p:cNvSpPr/>
            <p:nvPr/>
          </p:nvSpPr>
          <p:spPr>
            <a:xfrm>
              <a:off x="4104075" y="3785750"/>
              <a:ext cx="944850" cy="1389675"/>
            </a:xfrm>
            <a:custGeom>
              <a:rect b="b" l="l" r="r" t="t"/>
              <a:pathLst>
                <a:path extrusionOk="0" h="55587" w="37794">
                  <a:moveTo>
                    <a:pt x="1" y="1"/>
                  </a:moveTo>
                  <a:lnTo>
                    <a:pt x="2059" y="55587"/>
                  </a:lnTo>
                  <a:lnTo>
                    <a:pt x="34999" y="54998"/>
                  </a:lnTo>
                  <a:lnTo>
                    <a:pt x="37793" y="5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67"/>
            <p:cNvSpPr/>
            <p:nvPr/>
          </p:nvSpPr>
          <p:spPr>
            <a:xfrm>
              <a:off x="4104075" y="3785750"/>
              <a:ext cx="944850" cy="1389675"/>
            </a:xfrm>
            <a:custGeom>
              <a:rect b="b" l="l" r="r" t="t"/>
              <a:pathLst>
                <a:path extrusionOk="0" fill="none" h="55587" w="37794">
                  <a:moveTo>
                    <a:pt x="2059" y="55587"/>
                  </a:moveTo>
                  <a:lnTo>
                    <a:pt x="1" y="1"/>
                  </a:lnTo>
                  <a:lnTo>
                    <a:pt x="37793" y="589"/>
                  </a:lnTo>
                  <a:lnTo>
                    <a:pt x="34999" y="54998"/>
                  </a:lnTo>
                  <a:lnTo>
                    <a:pt x="2059" y="555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67"/>
            <p:cNvSpPr/>
            <p:nvPr/>
          </p:nvSpPr>
          <p:spPr>
            <a:xfrm>
              <a:off x="4107750" y="3829875"/>
              <a:ext cx="897050" cy="1345550"/>
            </a:xfrm>
            <a:custGeom>
              <a:rect b="b" l="l" r="r" t="t"/>
              <a:pathLst>
                <a:path extrusionOk="0" h="53822" w="35882">
                  <a:moveTo>
                    <a:pt x="1" y="0"/>
                  </a:moveTo>
                  <a:lnTo>
                    <a:pt x="1765" y="53822"/>
                  </a:lnTo>
                  <a:lnTo>
                    <a:pt x="33235" y="53233"/>
                  </a:lnTo>
                  <a:lnTo>
                    <a:pt x="35881" y="5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67"/>
            <p:cNvSpPr/>
            <p:nvPr/>
          </p:nvSpPr>
          <p:spPr>
            <a:xfrm>
              <a:off x="4107750" y="3829875"/>
              <a:ext cx="897050" cy="1345550"/>
            </a:xfrm>
            <a:custGeom>
              <a:rect b="b" l="l" r="r" t="t"/>
              <a:pathLst>
                <a:path extrusionOk="0" fill="none" h="53822" w="35882">
                  <a:moveTo>
                    <a:pt x="1765" y="53822"/>
                  </a:moveTo>
                  <a:lnTo>
                    <a:pt x="1" y="0"/>
                  </a:lnTo>
                  <a:lnTo>
                    <a:pt x="35881" y="589"/>
                  </a:lnTo>
                  <a:lnTo>
                    <a:pt x="33235" y="53233"/>
                  </a:lnTo>
                  <a:lnTo>
                    <a:pt x="1765" y="53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67"/>
            <p:cNvSpPr/>
            <p:nvPr/>
          </p:nvSpPr>
          <p:spPr>
            <a:xfrm>
              <a:off x="4107750" y="3829875"/>
              <a:ext cx="897050" cy="1294075"/>
            </a:xfrm>
            <a:custGeom>
              <a:rect b="b" l="l" r="r" t="t"/>
              <a:pathLst>
                <a:path extrusionOk="0" h="51763" w="35882">
                  <a:moveTo>
                    <a:pt x="1" y="0"/>
                  </a:moveTo>
                  <a:lnTo>
                    <a:pt x="1765" y="51763"/>
                  </a:lnTo>
                  <a:lnTo>
                    <a:pt x="5883" y="51763"/>
                  </a:lnTo>
                  <a:lnTo>
                    <a:pt x="4118" y="3530"/>
                  </a:lnTo>
                  <a:lnTo>
                    <a:pt x="35881" y="1471"/>
                  </a:lnTo>
                  <a:lnTo>
                    <a:pt x="35881" y="5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67"/>
            <p:cNvSpPr/>
            <p:nvPr/>
          </p:nvSpPr>
          <p:spPr>
            <a:xfrm>
              <a:off x="4107750" y="3829875"/>
              <a:ext cx="897050" cy="1294075"/>
            </a:xfrm>
            <a:custGeom>
              <a:rect b="b" l="l" r="r" t="t"/>
              <a:pathLst>
                <a:path extrusionOk="0" fill="none" h="51763" w="35882">
                  <a:moveTo>
                    <a:pt x="1" y="0"/>
                  </a:moveTo>
                  <a:lnTo>
                    <a:pt x="1765" y="51763"/>
                  </a:lnTo>
                  <a:lnTo>
                    <a:pt x="5883" y="51763"/>
                  </a:lnTo>
                  <a:lnTo>
                    <a:pt x="4118" y="3530"/>
                  </a:lnTo>
                  <a:lnTo>
                    <a:pt x="35881" y="1471"/>
                  </a:lnTo>
                  <a:lnTo>
                    <a:pt x="35881" y="589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67"/>
            <p:cNvSpPr/>
            <p:nvPr/>
          </p:nvSpPr>
          <p:spPr>
            <a:xfrm>
              <a:off x="4798900" y="4418075"/>
              <a:ext cx="125025" cy="264725"/>
            </a:xfrm>
            <a:custGeom>
              <a:rect b="b" l="l" r="r" t="t"/>
              <a:pathLst>
                <a:path extrusionOk="0" h="10589" w="5001">
                  <a:moveTo>
                    <a:pt x="5000" y="1"/>
                  </a:moveTo>
                  <a:lnTo>
                    <a:pt x="148" y="148"/>
                  </a:lnTo>
                  <a:lnTo>
                    <a:pt x="1" y="10589"/>
                  </a:lnTo>
                  <a:lnTo>
                    <a:pt x="4265" y="10589"/>
                  </a:lnTo>
                  <a:lnTo>
                    <a:pt x="5000" y="1"/>
                  </a:lnTo>
                  <a:close/>
                </a:path>
              </a:pathLst>
            </a:custGeom>
            <a:solidFill>
              <a:srgbClr val="FB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67"/>
            <p:cNvSpPr/>
            <p:nvPr/>
          </p:nvSpPr>
          <p:spPr>
            <a:xfrm>
              <a:off x="4798900" y="4418075"/>
              <a:ext cx="125025" cy="264725"/>
            </a:xfrm>
            <a:custGeom>
              <a:rect b="b" l="l" r="r" t="t"/>
              <a:pathLst>
                <a:path extrusionOk="0" fill="none" h="10589" w="5001">
                  <a:moveTo>
                    <a:pt x="148" y="148"/>
                  </a:moveTo>
                  <a:lnTo>
                    <a:pt x="1" y="10589"/>
                  </a:lnTo>
                  <a:lnTo>
                    <a:pt x="4265" y="10589"/>
                  </a:lnTo>
                  <a:lnTo>
                    <a:pt x="5000" y="1"/>
                  </a:lnTo>
                  <a:lnTo>
                    <a:pt x="148" y="1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67"/>
            <p:cNvSpPr/>
            <p:nvPr/>
          </p:nvSpPr>
          <p:spPr>
            <a:xfrm>
              <a:off x="4681250" y="4546750"/>
              <a:ext cx="117675" cy="33125"/>
            </a:xfrm>
            <a:custGeom>
              <a:rect b="b" l="l" r="r" t="t"/>
              <a:pathLst>
                <a:path extrusionOk="0" h="1325" w="4707">
                  <a:moveTo>
                    <a:pt x="4707" y="1"/>
                  </a:moveTo>
                  <a:lnTo>
                    <a:pt x="1" y="148"/>
                  </a:lnTo>
                  <a:lnTo>
                    <a:pt x="148" y="1324"/>
                  </a:lnTo>
                  <a:lnTo>
                    <a:pt x="4707" y="1177"/>
                  </a:lnTo>
                  <a:lnTo>
                    <a:pt x="4707" y="1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67"/>
            <p:cNvSpPr/>
            <p:nvPr/>
          </p:nvSpPr>
          <p:spPr>
            <a:xfrm>
              <a:off x="4681250" y="4546750"/>
              <a:ext cx="117675" cy="33125"/>
            </a:xfrm>
            <a:custGeom>
              <a:rect b="b" l="l" r="r" t="t"/>
              <a:pathLst>
                <a:path extrusionOk="0" fill="none" h="1325" w="4707">
                  <a:moveTo>
                    <a:pt x="4707" y="1"/>
                  </a:moveTo>
                  <a:lnTo>
                    <a:pt x="1" y="148"/>
                  </a:lnTo>
                  <a:lnTo>
                    <a:pt x="148" y="1324"/>
                  </a:lnTo>
                  <a:lnTo>
                    <a:pt x="4707" y="1177"/>
                  </a:lnTo>
                  <a:lnTo>
                    <a:pt x="470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67"/>
            <p:cNvSpPr/>
            <p:nvPr/>
          </p:nvSpPr>
          <p:spPr>
            <a:xfrm>
              <a:off x="4798900" y="4543075"/>
              <a:ext cx="66200" cy="33125"/>
            </a:xfrm>
            <a:custGeom>
              <a:rect b="b" l="l" r="r" t="t"/>
              <a:pathLst>
                <a:path extrusionOk="0" h="1325" w="2648">
                  <a:moveTo>
                    <a:pt x="2500" y="1"/>
                  </a:moveTo>
                  <a:lnTo>
                    <a:pt x="1" y="148"/>
                  </a:lnTo>
                  <a:lnTo>
                    <a:pt x="1" y="1324"/>
                  </a:lnTo>
                  <a:lnTo>
                    <a:pt x="2647" y="1324"/>
                  </a:lnTo>
                  <a:lnTo>
                    <a:pt x="2500" y="1"/>
                  </a:lnTo>
                  <a:close/>
                </a:path>
              </a:pathLst>
            </a:custGeom>
            <a:solidFill>
              <a:srgbClr val="E6B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67"/>
            <p:cNvSpPr/>
            <p:nvPr/>
          </p:nvSpPr>
          <p:spPr>
            <a:xfrm>
              <a:off x="4798900" y="4543075"/>
              <a:ext cx="66200" cy="33125"/>
            </a:xfrm>
            <a:custGeom>
              <a:rect b="b" l="l" r="r" t="t"/>
              <a:pathLst>
                <a:path extrusionOk="0" fill="none" h="1325" w="2648">
                  <a:moveTo>
                    <a:pt x="2500" y="1"/>
                  </a:moveTo>
                  <a:lnTo>
                    <a:pt x="1" y="148"/>
                  </a:lnTo>
                  <a:lnTo>
                    <a:pt x="1" y="1324"/>
                  </a:lnTo>
                  <a:lnTo>
                    <a:pt x="2647" y="1324"/>
                  </a:lnTo>
                  <a:lnTo>
                    <a:pt x="250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67"/>
            <p:cNvSpPr/>
            <p:nvPr/>
          </p:nvSpPr>
          <p:spPr>
            <a:xfrm>
              <a:off x="4688600" y="4532050"/>
              <a:ext cx="169150" cy="40475"/>
            </a:xfrm>
            <a:custGeom>
              <a:rect b="b" l="l" r="r" t="t"/>
              <a:pathLst>
                <a:path extrusionOk="0" h="1619" w="6766">
                  <a:moveTo>
                    <a:pt x="6765" y="0"/>
                  </a:moveTo>
                  <a:lnTo>
                    <a:pt x="1" y="295"/>
                  </a:lnTo>
                  <a:lnTo>
                    <a:pt x="295" y="1618"/>
                  </a:lnTo>
                  <a:lnTo>
                    <a:pt x="6765" y="1324"/>
                  </a:lnTo>
                  <a:lnTo>
                    <a:pt x="6765" y="0"/>
                  </a:lnTo>
                  <a:close/>
                </a:path>
              </a:pathLst>
            </a:custGeom>
            <a:solidFill>
              <a:srgbClr val="FB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67"/>
            <p:cNvSpPr/>
            <p:nvPr/>
          </p:nvSpPr>
          <p:spPr>
            <a:xfrm>
              <a:off x="4170250" y="238125"/>
              <a:ext cx="823525" cy="345575"/>
            </a:xfrm>
            <a:custGeom>
              <a:rect b="b" l="l" r="r" t="t"/>
              <a:pathLst>
                <a:path extrusionOk="0" h="13823" w="32941">
                  <a:moveTo>
                    <a:pt x="31617" y="0"/>
                  </a:moveTo>
                  <a:lnTo>
                    <a:pt x="1" y="1765"/>
                  </a:lnTo>
                  <a:lnTo>
                    <a:pt x="1" y="13823"/>
                  </a:lnTo>
                  <a:lnTo>
                    <a:pt x="32940" y="9558"/>
                  </a:lnTo>
                  <a:lnTo>
                    <a:pt x="316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67"/>
            <p:cNvSpPr/>
            <p:nvPr/>
          </p:nvSpPr>
          <p:spPr>
            <a:xfrm>
              <a:off x="4170250" y="238125"/>
              <a:ext cx="823525" cy="345575"/>
            </a:xfrm>
            <a:custGeom>
              <a:rect b="b" l="l" r="r" t="t"/>
              <a:pathLst>
                <a:path extrusionOk="0" fill="none" h="13823" w="32941">
                  <a:moveTo>
                    <a:pt x="1" y="13823"/>
                  </a:moveTo>
                  <a:lnTo>
                    <a:pt x="32940" y="9558"/>
                  </a:lnTo>
                  <a:lnTo>
                    <a:pt x="31617" y="0"/>
                  </a:lnTo>
                  <a:lnTo>
                    <a:pt x="1" y="1765"/>
                  </a:lnTo>
                  <a:lnTo>
                    <a:pt x="1" y="13823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67"/>
            <p:cNvSpPr/>
            <p:nvPr/>
          </p:nvSpPr>
          <p:spPr>
            <a:xfrm>
              <a:off x="4990075" y="443975"/>
              <a:ext cx="3700" cy="33125"/>
            </a:xfrm>
            <a:custGeom>
              <a:rect b="b" l="l" r="r" t="t"/>
              <a:pathLst>
                <a:path extrusionOk="0" h="1325" w="148">
                  <a:moveTo>
                    <a:pt x="0" y="1"/>
                  </a:moveTo>
                  <a:lnTo>
                    <a:pt x="0" y="1"/>
                  </a:lnTo>
                  <a:lnTo>
                    <a:pt x="147" y="13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B8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67"/>
            <p:cNvSpPr/>
            <p:nvPr/>
          </p:nvSpPr>
          <p:spPr>
            <a:xfrm>
              <a:off x="4990075" y="443975"/>
              <a:ext cx="3700" cy="33125"/>
            </a:xfrm>
            <a:custGeom>
              <a:rect b="b" l="l" r="r" t="t"/>
              <a:pathLst>
                <a:path extrusionOk="0" fill="none" h="1325" w="148">
                  <a:moveTo>
                    <a:pt x="0" y="1"/>
                  </a:moveTo>
                  <a:lnTo>
                    <a:pt x="0" y="1"/>
                  </a:lnTo>
                  <a:lnTo>
                    <a:pt x="147" y="132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67"/>
            <p:cNvSpPr/>
            <p:nvPr/>
          </p:nvSpPr>
          <p:spPr>
            <a:xfrm>
              <a:off x="4170250" y="443975"/>
              <a:ext cx="823525" cy="139725"/>
            </a:xfrm>
            <a:custGeom>
              <a:rect b="b" l="l" r="r" t="t"/>
              <a:pathLst>
                <a:path extrusionOk="0" h="5589" w="32941">
                  <a:moveTo>
                    <a:pt x="32793" y="1"/>
                  </a:moveTo>
                  <a:lnTo>
                    <a:pt x="1" y="4265"/>
                  </a:lnTo>
                  <a:lnTo>
                    <a:pt x="1" y="5589"/>
                  </a:lnTo>
                  <a:lnTo>
                    <a:pt x="32940" y="1324"/>
                  </a:lnTo>
                  <a:lnTo>
                    <a:pt x="32793" y="1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67"/>
            <p:cNvSpPr/>
            <p:nvPr/>
          </p:nvSpPr>
          <p:spPr>
            <a:xfrm>
              <a:off x="4170250" y="443975"/>
              <a:ext cx="823525" cy="139725"/>
            </a:xfrm>
            <a:custGeom>
              <a:rect b="b" l="l" r="r" t="t"/>
              <a:pathLst>
                <a:path extrusionOk="0" fill="none" h="5589" w="32941">
                  <a:moveTo>
                    <a:pt x="32793" y="1"/>
                  </a:moveTo>
                  <a:lnTo>
                    <a:pt x="1" y="4265"/>
                  </a:lnTo>
                  <a:lnTo>
                    <a:pt x="1" y="5589"/>
                  </a:lnTo>
                  <a:lnTo>
                    <a:pt x="32940" y="1324"/>
                  </a:lnTo>
                  <a:lnTo>
                    <a:pt x="3279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67"/>
            <p:cNvSpPr/>
            <p:nvPr/>
          </p:nvSpPr>
          <p:spPr>
            <a:xfrm>
              <a:off x="2740175" y="3083575"/>
              <a:ext cx="904400" cy="900725"/>
            </a:xfrm>
            <a:custGeom>
              <a:rect b="b" l="l" r="r" t="t"/>
              <a:pathLst>
                <a:path extrusionOk="0" h="36029" w="36176">
                  <a:moveTo>
                    <a:pt x="0" y="1"/>
                  </a:moveTo>
                  <a:lnTo>
                    <a:pt x="1324" y="36029"/>
                  </a:lnTo>
                  <a:lnTo>
                    <a:pt x="34263" y="34705"/>
                  </a:lnTo>
                  <a:lnTo>
                    <a:pt x="36175" y="11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67"/>
            <p:cNvSpPr/>
            <p:nvPr/>
          </p:nvSpPr>
          <p:spPr>
            <a:xfrm>
              <a:off x="2740175" y="3083575"/>
              <a:ext cx="904400" cy="900725"/>
            </a:xfrm>
            <a:custGeom>
              <a:rect b="b" l="l" r="r" t="t"/>
              <a:pathLst>
                <a:path extrusionOk="0" fill="none" h="36029" w="36176">
                  <a:moveTo>
                    <a:pt x="34263" y="34705"/>
                  </a:moveTo>
                  <a:lnTo>
                    <a:pt x="1324" y="36029"/>
                  </a:lnTo>
                  <a:lnTo>
                    <a:pt x="0" y="1"/>
                  </a:lnTo>
                  <a:lnTo>
                    <a:pt x="36175" y="1177"/>
                  </a:lnTo>
                  <a:lnTo>
                    <a:pt x="34263" y="347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67"/>
            <p:cNvSpPr/>
            <p:nvPr/>
          </p:nvSpPr>
          <p:spPr>
            <a:xfrm>
              <a:off x="2799000" y="3028425"/>
              <a:ext cx="904375" cy="904400"/>
            </a:xfrm>
            <a:custGeom>
              <a:rect b="b" l="l" r="r" t="t"/>
              <a:pathLst>
                <a:path extrusionOk="0" h="36176" w="36175">
                  <a:moveTo>
                    <a:pt x="0" y="1"/>
                  </a:moveTo>
                  <a:lnTo>
                    <a:pt x="1324" y="36176"/>
                  </a:lnTo>
                  <a:lnTo>
                    <a:pt x="34263" y="34852"/>
                  </a:lnTo>
                  <a:lnTo>
                    <a:pt x="36175" y="13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1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67"/>
            <p:cNvSpPr/>
            <p:nvPr/>
          </p:nvSpPr>
          <p:spPr>
            <a:xfrm>
              <a:off x="2799000" y="3028425"/>
              <a:ext cx="904375" cy="904400"/>
            </a:xfrm>
            <a:custGeom>
              <a:rect b="b" l="l" r="r" t="t"/>
              <a:pathLst>
                <a:path extrusionOk="0" fill="none" h="36176" w="36175">
                  <a:moveTo>
                    <a:pt x="34263" y="34852"/>
                  </a:moveTo>
                  <a:lnTo>
                    <a:pt x="1324" y="36176"/>
                  </a:lnTo>
                  <a:lnTo>
                    <a:pt x="0" y="1"/>
                  </a:lnTo>
                  <a:lnTo>
                    <a:pt x="36175" y="1324"/>
                  </a:lnTo>
                  <a:lnTo>
                    <a:pt x="34263" y="3485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67"/>
            <p:cNvSpPr/>
            <p:nvPr/>
          </p:nvSpPr>
          <p:spPr>
            <a:xfrm>
              <a:off x="2905600" y="3131375"/>
              <a:ext cx="691175" cy="694850"/>
            </a:xfrm>
            <a:custGeom>
              <a:rect b="b" l="l" r="r" t="t"/>
              <a:pathLst>
                <a:path extrusionOk="0" h="27794" w="27647">
                  <a:moveTo>
                    <a:pt x="1" y="0"/>
                  </a:moveTo>
                  <a:lnTo>
                    <a:pt x="1030" y="27793"/>
                  </a:lnTo>
                  <a:lnTo>
                    <a:pt x="26176" y="26764"/>
                  </a:lnTo>
                  <a:lnTo>
                    <a:pt x="27646" y="10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67"/>
            <p:cNvSpPr/>
            <p:nvPr/>
          </p:nvSpPr>
          <p:spPr>
            <a:xfrm>
              <a:off x="2905600" y="3131375"/>
              <a:ext cx="691175" cy="694850"/>
            </a:xfrm>
            <a:custGeom>
              <a:rect b="b" l="l" r="r" t="t"/>
              <a:pathLst>
                <a:path extrusionOk="0" fill="none" h="27794" w="27647">
                  <a:moveTo>
                    <a:pt x="1" y="0"/>
                  </a:moveTo>
                  <a:lnTo>
                    <a:pt x="1030" y="27793"/>
                  </a:lnTo>
                  <a:lnTo>
                    <a:pt x="26176" y="26764"/>
                  </a:lnTo>
                  <a:lnTo>
                    <a:pt x="27646" y="10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67"/>
            <p:cNvSpPr/>
            <p:nvPr/>
          </p:nvSpPr>
          <p:spPr>
            <a:xfrm>
              <a:off x="2960750" y="3190200"/>
              <a:ext cx="580875" cy="580875"/>
            </a:xfrm>
            <a:custGeom>
              <a:rect b="b" l="l" r="r" t="t"/>
              <a:pathLst>
                <a:path extrusionOk="0" h="23235" w="23235">
                  <a:moveTo>
                    <a:pt x="0" y="0"/>
                  </a:moveTo>
                  <a:lnTo>
                    <a:pt x="883" y="23235"/>
                  </a:lnTo>
                  <a:lnTo>
                    <a:pt x="22058" y="22352"/>
                  </a:lnTo>
                  <a:lnTo>
                    <a:pt x="23235" y="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D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67"/>
            <p:cNvSpPr/>
            <p:nvPr/>
          </p:nvSpPr>
          <p:spPr>
            <a:xfrm>
              <a:off x="3170300" y="3197550"/>
              <a:ext cx="279425" cy="566175"/>
            </a:xfrm>
            <a:custGeom>
              <a:rect b="b" l="l" r="r" t="t"/>
              <a:pathLst>
                <a:path extrusionOk="0" h="22647" w="11177">
                  <a:moveTo>
                    <a:pt x="2941" y="0"/>
                  </a:moveTo>
                  <a:lnTo>
                    <a:pt x="0" y="22646"/>
                  </a:lnTo>
                  <a:lnTo>
                    <a:pt x="8235" y="22205"/>
                  </a:lnTo>
                  <a:lnTo>
                    <a:pt x="11176" y="294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FB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67"/>
            <p:cNvSpPr/>
            <p:nvPr/>
          </p:nvSpPr>
          <p:spPr>
            <a:xfrm>
              <a:off x="4019525" y="3697525"/>
              <a:ext cx="1099250" cy="1511000"/>
            </a:xfrm>
            <a:custGeom>
              <a:rect b="b" l="l" r="r" t="t"/>
              <a:pathLst>
                <a:path extrusionOk="0" h="60440" w="43970">
                  <a:moveTo>
                    <a:pt x="0" y="1"/>
                  </a:moveTo>
                  <a:lnTo>
                    <a:pt x="2059" y="60439"/>
                  </a:lnTo>
                  <a:lnTo>
                    <a:pt x="2647" y="60439"/>
                  </a:lnTo>
                  <a:lnTo>
                    <a:pt x="736" y="589"/>
                  </a:lnTo>
                  <a:lnTo>
                    <a:pt x="43234" y="1618"/>
                  </a:lnTo>
                  <a:lnTo>
                    <a:pt x="40293" y="59557"/>
                  </a:lnTo>
                  <a:lnTo>
                    <a:pt x="40881" y="59704"/>
                  </a:lnTo>
                  <a:lnTo>
                    <a:pt x="43969" y="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67"/>
            <p:cNvSpPr/>
            <p:nvPr/>
          </p:nvSpPr>
          <p:spPr>
            <a:xfrm>
              <a:off x="4019525" y="3697525"/>
              <a:ext cx="1099250" cy="1511000"/>
            </a:xfrm>
            <a:custGeom>
              <a:rect b="b" l="l" r="r" t="t"/>
              <a:pathLst>
                <a:path extrusionOk="0" fill="none" h="60440" w="43970">
                  <a:moveTo>
                    <a:pt x="2059" y="60439"/>
                  </a:moveTo>
                  <a:lnTo>
                    <a:pt x="0" y="1"/>
                  </a:lnTo>
                  <a:lnTo>
                    <a:pt x="43969" y="883"/>
                  </a:lnTo>
                  <a:lnTo>
                    <a:pt x="40881" y="59704"/>
                  </a:lnTo>
                  <a:lnTo>
                    <a:pt x="40293" y="59557"/>
                  </a:lnTo>
                  <a:lnTo>
                    <a:pt x="43234" y="1618"/>
                  </a:lnTo>
                  <a:lnTo>
                    <a:pt x="736" y="589"/>
                  </a:lnTo>
                  <a:lnTo>
                    <a:pt x="2647" y="60439"/>
                  </a:lnTo>
                  <a:lnTo>
                    <a:pt x="2059" y="6043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67"/>
            <p:cNvSpPr/>
            <p:nvPr/>
          </p:nvSpPr>
          <p:spPr>
            <a:xfrm>
              <a:off x="4247450" y="3315200"/>
              <a:ext cx="727950" cy="242650"/>
            </a:xfrm>
            <a:custGeom>
              <a:rect b="b" l="l" r="r" t="t"/>
              <a:pathLst>
                <a:path extrusionOk="0" h="9706" w="29118">
                  <a:moveTo>
                    <a:pt x="736" y="588"/>
                  </a:moveTo>
                  <a:lnTo>
                    <a:pt x="28529" y="735"/>
                  </a:lnTo>
                  <a:lnTo>
                    <a:pt x="28088" y="8970"/>
                  </a:lnTo>
                  <a:lnTo>
                    <a:pt x="1177" y="8235"/>
                  </a:lnTo>
                  <a:lnTo>
                    <a:pt x="736" y="588"/>
                  </a:lnTo>
                  <a:close/>
                  <a:moveTo>
                    <a:pt x="1" y="0"/>
                  </a:moveTo>
                  <a:lnTo>
                    <a:pt x="589" y="8823"/>
                  </a:lnTo>
                  <a:lnTo>
                    <a:pt x="28676" y="9706"/>
                  </a:lnTo>
                  <a:lnTo>
                    <a:pt x="29117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67"/>
            <p:cNvSpPr/>
            <p:nvPr/>
          </p:nvSpPr>
          <p:spPr>
            <a:xfrm>
              <a:off x="4332000" y="3388725"/>
              <a:ext cx="569850" cy="99275"/>
            </a:xfrm>
            <a:custGeom>
              <a:rect b="b" l="l" r="r" t="t"/>
              <a:pathLst>
                <a:path extrusionOk="0" h="3971" w="22794">
                  <a:moveTo>
                    <a:pt x="1" y="0"/>
                  </a:moveTo>
                  <a:lnTo>
                    <a:pt x="442" y="3088"/>
                  </a:lnTo>
                  <a:lnTo>
                    <a:pt x="22500" y="3971"/>
                  </a:lnTo>
                  <a:lnTo>
                    <a:pt x="22794" y="0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67"/>
            <p:cNvSpPr/>
            <p:nvPr/>
          </p:nvSpPr>
          <p:spPr>
            <a:xfrm>
              <a:off x="4295250" y="3958550"/>
              <a:ext cx="602925" cy="411775"/>
            </a:xfrm>
            <a:custGeom>
              <a:rect b="b" l="l" r="r" t="t"/>
              <a:pathLst>
                <a:path extrusionOk="0" h="16471" w="24117">
                  <a:moveTo>
                    <a:pt x="23529" y="0"/>
                  </a:moveTo>
                  <a:lnTo>
                    <a:pt x="23088" y="14853"/>
                  </a:lnTo>
                  <a:lnTo>
                    <a:pt x="0" y="15735"/>
                  </a:lnTo>
                  <a:lnTo>
                    <a:pt x="0" y="16470"/>
                  </a:lnTo>
                  <a:lnTo>
                    <a:pt x="23382" y="15441"/>
                  </a:lnTo>
                  <a:lnTo>
                    <a:pt x="23676" y="15441"/>
                  </a:lnTo>
                  <a:lnTo>
                    <a:pt x="24117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67"/>
            <p:cNvSpPr/>
            <p:nvPr/>
          </p:nvSpPr>
          <p:spPr>
            <a:xfrm>
              <a:off x="4295250" y="3958550"/>
              <a:ext cx="602925" cy="411775"/>
            </a:xfrm>
            <a:custGeom>
              <a:rect b="b" l="l" r="r" t="t"/>
              <a:pathLst>
                <a:path extrusionOk="0" fill="none" h="16471" w="24117">
                  <a:moveTo>
                    <a:pt x="23529" y="0"/>
                  </a:moveTo>
                  <a:lnTo>
                    <a:pt x="23088" y="14853"/>
                  </a:lnTo>
                  <a:lnTo>
                    <a:pt x="0" y="15735"/>
                  </a:lnTo>
                  <a:lnTo>
                    <a:pt x="0" y="16470"/>
                  </a:lnTo>
                  <a:lnTo>
                    <a:pt x="23382" y="15441"/>
                  </a:lnTo>
                  <a:lnTo>
                    <a:pt x="23676" y="15441"/>
                  </a:lnTo>
                  <a:lnTo>
                    <a:pt x="24117" y="0"/>
                  </a:lnTo>
                  <a:lnTo>
                    <a:pt x="2352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67"/>
            <p:cNvSpPr/>
            <p:nvPr/>
          </p:nvSpPr>
          <p:spPr>
            <a:xfrm>
              <a:off x="4280550" y="4712200"/>
              <a:ext cx="591900" cy="363975"/>
            </a:xfrm>
            <a:custGeom>
              <a:rect b="b" l="l" r="r" t="t"/>
              <a:pathLst>
                <a:path extrusionOk="0" h="14559" w="23676">
                  <a:moveTo>
                    <a:pt x="0" y="0"/>
                  </a:moveTo>
                  <a:lnTo>
                    <a:pt x="588" y="14558"/>
                  </a:lnTo>
                  <a:lnTo>
                    <a:pt x="22940" y="13823"/>
                  </a:lnTo>
                  <a:lnTo>
                    <a:pt x="23234" y="13823"/>
                  </a:lnTo>
                  <a:lnTo>
                    <a:pt x="23676" y="8088"/>
                  </a:lnTo>
                  <a:lnTo>
                    <a:pt x="23087" y="8088"/>
                  </a:lnTo>
                  <a:lnTo>
                    <a:pt x="22646" y="13235"/>
                  </a:lnTo>
                  <a:lnTo>
                    <a:pt x="1177" y="13970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67"/>
            <p:cNvSpPr/>
            <p:nvPr/>
          </p:nvSpPr>
          <p:spPr>
            <a:xfrm>
              <a:off x="4280550" y="4712200"/>
              <a:ext cx="591900" cy="363975"/>
            </a:xfrm>
            <a:custGeom>
              <a:rect b="b" l="l" r="r" t="t"/>
              <a:pathLst>
                <a:path extrusionOk="0" fill="none" h="14559" w="23676">
                  <a:moveTo>
                    <a:pt x="735" y="0"/>
                  </a:moveTo>
                  <a:lnTo>
                    <a:pt x="0" y="0"/>
                  </a:lnTo>
                  <a:lnTo>
                    <a:pt x="588" y="14558"/>
                  </a:lnTo>
                  <a:lnTo>
                    <a:pt x="22940" y="13823"/>
                  </a:lnTo>
                  <a:lnTo>
                    <a:pt x="23234" y="13823"/>
                  </a:lnTo>
                  <a:lnTo>
                    <a:pt x="23676" y="8088"/>
                  </a:lnTo>
                  <a:lnTo>
                    <a:pt x="23087" y="8088"/>
                  </a:lnTo>
                  <a:lnTo>
                    <a:pt x="22646" y="13235"/>
                  </a:lnTo>
                  <a:lnTo>
                    <a:pt x="1177" y="13970"/>
                  </a:lnTo>
                  <a:lnTo>
                    <a:pt x="7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67"/>
            <p:cNvSpPr/>
            <p:nvPr/>
          </p:nvSpPr>
          <p:spPr>
            <a:xfrm>
              <a:off x="2181375" y="5146000"/>
              <a:ext cx="3301350" cy="330875"/>
            </a:xfrm>
            <a:custGeom>
              <a:rect b="b" l="l" r="r" t="t"/>
              <a:pathLst>
                <a:path extrusionOk="0" h="13235" w="132054">
                  <a:moveTo>
                    <a:pt x="132053" y="0"/>
                  </a:moveTo>
                  <a:lnTo>
                    <a:pt x="0" y="1765"/>
                  </a:lnTo>
                  <a:lnTo>
                    <a:pt x="1177" y="13235"/>
                  </a:lnTo>
                  <a:lnTo>
                    <a:pt x="130877" y="13235"/>
                  </a:lnTo>
                  <a:lnTo>
                    <a:pt x="132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67"/>
            <p:cNvSpPr/>
            <p:nvPr/>
          </p:nvSpPr>
          <p:spPr>
            <a:xfrm>
              <a:off x="2181375" y="5146000"/>
              <a:ext cx="3301350" cy="330875"/>
            </a:xfrm>
            <a:custGeom>
              <a:rect b="b" l="l" r="r" t="t"/>
              <a:pathLst>
                <a:path extrusionOk="0" fill="none" h="13235" w="132054">
                  <a:moveTo>
                    <a:pt x="132053" y="0"/>
                  </a:moveTo>
                  <a:lnTo>
                    <a:pt x="0" y="1765"/>
                  </a:lnTo>
                  <a:lnTo>
                    <a:pt x="1177" y="13235"/>
                  </a:lnTo>
                  <a:lnTo>
                    <a:pt x="130877" y="13235"/>
                  </a:lnTo>
                  <a:lnTo>
                    <a:pt x="13205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67"/>
            <p:cNvSpPr/>
            <p:nvPr/>
          </p:nvSpPr>
          <p:spPr>
            <a:xfrm>
              <a:off x="1729200" y="5443775"/>
              <a:ext cx="4161575" cy="33100"/>
            </a:xfrm>
            <a:custGeom>
              <a:rect b="b" l="l" r="r" t="t"/>
              <a:pathLst>
                <a:path extrusionOk="0" h="1324" w="166463">
                  <a:moveTo>
                    <a:pt x="83232" y="1"/>
                  </a:moveTo>
                  <a:lnTo>
                    <a:pt x="52645" y="148"/>
                  </a:lnTo>
                  <a:lnTo>
                    <a:pt x="38675" y="295"/>
                  </a:lnTo>
                  <a:lnTo>
                    <a:pt x="26028" y="589"/>
                  </a:lnTo>
                  <a:lnTo>
                    <a:pt x="15293" y="736"/>
                  </a:lnTo>
                  <a:lnTo>
                    <a:pt x="7206" y="883"/>
                  </a:lnTo>
                  <a:lnTo>
                    <a:pt x="0" y="1177"/>
                  </a:lnTo>
                  <a:lnTo>
                    <a:pt x="0" y="1324"/>
                  </a:lnTo>
                  <a:lnTo>
                    <a:pt x="166463" y="1324"/>
                  </a:lnTo>
                  <a:lnTo>
                    <a:pt x="166463" y="1177"/>
                  </a:lnTo>
                  <a:lnTo>
                    <a:pt x="159257" y="883"/>
                  </a:lnTo>
                  <a:lnTo>
                    <a:pt x="151170" y="736"/>
                  </a:lnTo>
                  <a:lnTo>
                    <a:pt x="140435" y="589"/>
                  </a:lnTo>
                  <a:lnTo>
                    <a:pt x="127788" y="295"/>
                  </a:lnTo>
                  <a:lnTo>
                    <a:pt x="113818" y="148"/>
                  </a:lnTo>
                  <a:lnTo>
                    <a:pt x="83232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67"/>
            <p:cNvSpPr/>
            <p:nvPr/>
          </p:nvSpPr>
          <p:spPr>
            <a:xfrm>
              <a:off x="4151875" y="5123925"/>
              <a:ext cx="25" cy="40475"/>
            </a:xfrm>
            <a:custGeom>
              <a:rect b="b" l="l" r="r" t="t"/>
              <a:pathLst>
                <a:path extrusionOk="0" h="1619" w="1">
                  <a:moveTo>
                    <a:pt x="0" y="1"/>
                  </a:moveTo>
                  <a:lnTo>
                    <a:pt x="0" y="1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27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67"/>
            <p:cNvSpPr/>
            <p:nvPr/>
          </p:nvSpPr>
          <p:spPr>
            <a:xfrm>
              <a:off x="4151875" y="5123925"/>
              <a:ext cx="25" cy="40475"/>
            </a:xfrm>
            <a:custGeom>
              <a:rect b="b" l="l" r="r" t="t"/>
              <a:pathLst>
                <a:path extrusionOk="0" fill="none" h="1619" w="1">
                  <a:moveTo>
                    <a:pt x="0" y="1"/>
                  </a:moveTo>
                  <a:lnTo>
                    <a:pt x="0" y="1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67"/>
            <p:cNvSpPr/>
            <p:nvPr/>
          </p:nvSpPr>
          <p:spPr>
            <a:xfrm>
              <a:off x="4254800" y="5123925"/>
              <a:ext cx="687500" cy="36800"/>
            </a:xfrm>
            <a:custGeom>
              <a:rect b="b" l="l" r="r" t="t"/>
              <a:pathLst>
                <a:path extrusionOk="0" h="1472" w="27500">
                  <a:moveTo>
                    <a:pt x="1" y="1"/>
                  </a:moveTo>
                  <a:lnTo>
                    <a:pt x="1" y="1471"/>
                  </a:lnTo>
                  <a:lnTo>
                    <a:pt x="17353" y="1324"/>
                  </a:lnTo>
                  <a:lnTo>
                    <a:pt x="27353" y="1177"/>
                  </a:lnTo>
                  <a:lnTo>
                    <a:pt x="27500" y="1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67"/>
            <p:cNvSpPr/>
            <p:nvPr/>
          </p:nvSpPr>
          <p:spPr>
            <a:xfrm>
              <a:off x="4254800" y="5123925"/>
              <a:ext cx="687500" cy="36800"/>
            </a:xfrm>
            <a:custGeom>
              <a:rect b="b" l="l" r="r" t="t"/>
              <a:pathLst>
                <a:path extrusionOk="0" fill="none" h="1472" w="27500">
                  <a:moveTo>
                    <a:pt x="27500" y="1"/>
                  </a:moveTo>
                  <a:lnTo>
                    <a:pt x="1" y="1"/>
                  </a:lnTo>
                  <a:lnTo>
                    <a:pt x="1" y="1471"/>
                  </a:lnTo>
                  <a:lnTo>
                    <a:pt x="17353" y="1324"/>
                  </a:lnTo>
                  <a:lnTo>
                    <a:pt x="27353" y="1177"/>
                  </a:lnTo>
                  <a:lnTo>
                    <a:pt x="2750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67"/>
            <p:cNvSpPr/>
            <p:nvPr/>
          </p:nvSpPr>
          <p:spPr>
            <a:xfrm>
              <a:off x="4151875" y="5123925"/>
              <a:ext cx="102950" cy="40475"/>
            </a:xfrm>
            <a:custGeom>
              <a:rect b="b" l="l" r="r" t="t"/>
              <a:pathLst>
                <a:path extrusionOk="0" h="1619" w="4118">
                  <a:moveTo>
                    <a:pt x="0" y="1"/>
                  </a:moveTo>
                  <a:lnTo>
                    <a:pt x="0" y="1619"/>
                  </a:lnTo>
                  <a:lnTo>
                    <a:pt x="4118" y="1471"/>
                  </a:lnTo>
                  <a:lnTo>
                    <a:pt x="4118" y="1"/>
                  </a:lnTo>
                  <a:close/>
                </a:path>
              </a:pathLst>
            </a:custGeom>
            <a:solidFill>
              <a:srgbClr val="BD39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67"/>
            <p:cNvSpPr/>
            <p:nvPr/>
          </p:nvSpPr>
          <p:spPr>
            <a:xfrm>
              <a:off x="4151875" y="5123925"/>
              <a:ext cx="102950" cy="40475"/>
            </a:xfrm>
            <a:custGeom>
              <a:rect b="b" l="l" r="r" t="t"/>
              <a:pathLst>
                <a:path extrusionOk="0" fill="none" h="1619" w="4118">
                  <a:moveTo>
                    <a:pt x="4118" y="1"/>
                  </a:moveTo>
                  <a:lnTo>
                    <a:pt x="0" y="1"/>
                  </a:lnTo>
                  <a:lnTo>
                    <a:pt x="0" y="1619"/>
                  </a:lnTo>
                  <a:lnTo>
                    <a:pt x="4118" y="1471"/>
                  </a:lnTo>
                  <a:lnTo>
                    <a:pt x="411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67"/>
            <p:cNvSpPr/>
            <p:nvPr/>
          </p:nvSpPr>
          <p:spPr>
            <a:xfrm>
              <a:off x="4151875" y="5157025"/>
              <a:ext cx="536750" cy="7375"/>
            </a:xfrm>
            <a:custGeom>
              <a:rect b="b" l="l" r="r" t="t"/>
              <a:pathLst>
                <a:path extrusionOk="0" h="295" w="21470">
                  <a:moveTo>
                    <a:pt x="21470" y="0"/>
                  </a:moveTo>
                  <a:lnTo>
                    <a:pt x="4118" y="147"/>
                  </a:lnTo>
                  <a:lnTo>
                    <a:pt x="0" y="295"/>
                  </a:lnTo>
                  <a:lnTo>
                    <a:pt x="21470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67"/>
            <p:cNvSpPr/>
            <p:nvPr/>
          </p:nvSpPr>
          <p:spPr>
            <a:xfrm>
              <a:off x="4151875" y="5157025"/>
              <a:ext cx="536750" cy="7375"/>
            </a:xfrm>
            <a:custGeom>
              <a:rect b="b" l="l" r="r" t="t"/>
              <a:pathLst>
                <a:path extrusionOk="0" fill="none" h="295" w="21470">
                  <a:moveTo>
                    <a:pt x="21470" y="0"/>
                  </a:moveTo>
                  <a:lnTo>
                    <a:pt x="4118" y="147"/>
                  </a:lnTo>
                  <a:lnTo>
                    <a:pt x="0" y="295"/>
                  </a:lnTo>
                  <a:lnTo>
                    <a:pt x="0" y="295"/>
                  </a:lnTo>
                  <a:lnTo>
                    <a:pt x="0" y="295"/>
                  </a:lnTo>
                  <a:lnTo>
                    <a:pt x="2147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68" name="Google Shape;2768;p67"/>
          <p:cNvSpPr txBox="1"/>
          <p:nvPr/>
        </p:nvSpPr>
        <p:spPr>
          <a:xfrm>
            <a:off x="5167525" y="1412538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Evolution dans le temps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69" name="Google Shape;2769;p67"/>
          <p:cNvSpPr txBox="1"/>
          <p:nvPr/>
        </p:nvSpPr>
        <p:spPr>
          <a:xfrm>
            <a:off x="5167525" y="2588713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Filtre sur les types</a:t>
            </a:r>
            <a:endParaRPr b="1"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70" name="Google Shape;2770;p67"/>
          <p:cNvSpPr txBox="1"/>
          <p:nvPr/>
        </p:nvSpPr>
        <p:spPr>
          <a:xfrm>
            <a:off x="5174925" y="3917288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Filtre sur les types et surfaces</a:t>
            </a:r>
            <a:endParaRPr b="1" sz="16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71" name="Google Shape;2771;p67"/>
          <p:cNvSpPr txBox="1"/>
          <p:nvPr/>
        </p:nvSpPr>
        <p:spPr>
          <a:xfrm>
            <a:off x="5167525" y="1699638"/>
            <a:ext cx="20943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Une carte montrant l’évolution des données sur plusieurs années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2" name="Google Shape;2772;p67"/>
          <p:cNvSpPr txBox="1"/>
          <p:nvPr/>
        </p:nvSpPr>
        <p:spPr>
          <a:xfrm>
            <a:off x="5174925" y="4204388"/>
            <a:ext cx="1993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Une carte filtrant par type, et selon la surface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3" name="Google Shape;2773;p67"/>
          <p:cNvSpPr txBox="1"/>
          <p:nvPr/>
        </p:nvSpPr>
        <p:spPr>
          <a:xfrm>
            <a:off x="4348300" y="1412550"/>
            <a:ext cx="81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40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74" name="Google Shape;2774;p67"/>
          <p:cNvSpPr txBox="1"/>
          <p:nvPr/>
        </p:nvSpPr>
        <p:spPr>
          <a:xfrm>
            <a:off x="5167525" y="2875813"/>
            <a:ext cx="20943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Une carte permettant de voir pour chaque type les valeurs des mutations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5" name="Google Shape;2775;p67"/>
          <p:cNvSpPr txBox="1"/>
          <p:nvPr/>
        </p:nvSpPr>
        <p:spPr>
          <a:xfrm>
            <a:off x="4348300" y="2588713"/>
            <a:ext cx="81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40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76" name="Google Shape;2776;p67"/>
          <p:cNvSpPr txBox="1"/>
          <p:nvPr/>
        </p:nvSpPr>
        <p:spPr>
          <a:xfrm>
            <a:off x="4348300" y="3764888"/>
            <a:ext cx="8193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b="1" sz="40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777" name="Google Shape;2777;p67"/>
          <p:cNvGrpSpPr/>
          <p:nvPr/>
        </p:nvGrpSpPr>
        <p:grpSpPr>
          <a:xfrm>
            <a:off x="7651468" y="1587272"/>
            <a:ext cx="365769" cy="509446"/>
            <a:chOff x="-9039300" y="3614000"/>
            <a:chExt cx="250475" cy="352875"/>
          </a:xfrm>
        </p:grpSpPr>
        <p:sp>
          <p:nvSpPr>
            <p:cNvPr id="2778" name="Google Shape;2778;p67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67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0" name="Google Shape;2780;p67"/>
          <p:cNvGrpSpPr/>
          <p:nvPr/>
        </p:nvGrpSpPr>
        <p:grpSpPr>
          <a:xfrm>
            <a:off x="7658183" y="2848527"/>
            <a:ext cx="352332" cy="339288"/>
            <a:chOff x="2071000" y="1435025"/>
            <a:chExt cx="500400" cy="481875"/>
          </a:xfrm>
        </p:grpSpPr>
        <p:sp>
          <p:nvSpPr>
            <p:cNvPr id="2781" name="Google Shape;2781;p67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82" name="Google Shape;2782;p67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83" name="Google Shape;2783;p67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84" name="Google Shape;2784;p67"/>
          <p:cNvGrpSpPr/>
          <p:nvPr/>
        </p:nvGrpSpPr>
        <p:grpSpPr>
          <a:xfrm>
            <a:off x="7618851" y="4009485"/>
            <a:ext cx="430998" cy="369730"/>
            <a:chOff x="-3037625" y="3254850"/>
            <a:chExt cx="299325" cy="256775"/>
          </a:xfrm>
        </p:grpSpPr>
        <p:sp>
          <p:nvSpPr>
            <p:cNvPr id="2785" name="Google Shape;2785;p67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67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67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67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89" name="Google Shape;2789;p67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Evolutions possibles</a:t>
            </a:r>
            <a:endParaRPr/>
          </a:p>
        </p:txBody>
      </p:sp>
      <p:sp>
        <p:nvSpPr>
          <p:cNvPr id="2790" name="Google Shape;2790;p67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 </a:t>
            </a:r>
            <a:r>
              <a:rPr lang="en" sz="1600">
                <a:solidFill>
                  <a:schemeClr val="dk1"/>
                </a:solidFill>
              </a:rPr>
              <a:t>Traitement des données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4" name="Shape 2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" name="Google Shape;2795;p68"/>
          <p:cNvSpPr txBox="1"/>
          <p:nvPr>
            <p:ph type="title"/>
          </p:nvPr>
        </p:nvSpPr>
        <p:spPr>
          <a:xfrm>
            <a:off x="457200" y="194800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 de votre attention !</a:t>
            </a:r>
            <a:endParaRPr/>
          </a:p>
        </p:txBody>
      </p:sp>
      <p:grpSp>
        <p:nvGrpSpPr>
          <p:cNvPr id="2796" name="Google Shape;2796;p68"/>
          <p:cNvGrpSpPr/>
          <p:nvPr/>
        </p:nvGrpSpPr>
        <p:grpSpPr>
          <a:xfrm>
            <a:off x="2560319" y="881046"/>
            <a:ext cx="4023360" cy="2949169"/>
            <a:chOff x="238125" y="239275"/>
            <a:chExt cx="7143750" cy="5236450"/>
          </a:xfrm>
        </p:grpSpPr>
        <p:sp>
          <p:nvSpPr>
            <p:cNvPr id="2797" name="Google Shape;2797;p68"/>
            <p:cNvSpPr/>
            <p:nvPr/>
          </p:nvSpPr>
          <p:spPr>
            <a:xfrm>
              <a:off x="5692375" y="5009000"/>
              <a:ext cx="1089025" cy="168050"/>
            </a:xfrm>
            <a:custGeom>
              <a:rect b="b" l="l" r="r" t="t"/>
              <a:pathLst>
                <a:path extrusionOk="0" h="6722" w="43561">
                  <a:moveTo>
                    <a:pt x="32484" y="1"/>
                  </a:moveTo>
                  <a:lnTo>
                    <a:pt x="22776" y="125"/>
                  </a:lnTo>
                  <a:lnTo>
                    <a:pt x="13193" y="374"/>
                  </a:lnTo>
                  <a:lnTo>
                    <a:pt x="2863" y="747"/>
                  </a:lnTo>
                  <a:lnTo>
                    <a:pt x="1743" y="872"/>
                  </a:lnTo>
                  <a:lnTo>
                    <a:pt x="996" y="1121"/>
                  </a:lnTo>
                  <a:lnTo>
                    <a:pt x="374" y="1370"/>
                  </a:lnTo>
                  <a:lnTo>
                    <a:pt x="125" y="1743"/>
                  </a:lnTo>
                  <a:lnTo>
                    <a:pt x="1" y="2241"/>
                  </a:lnTo>
                  <a:lnTo>
                    <a:pt x="125" y="2739"/>
                  </a:lnTo>
                  <a:lnTo>
                    <a:pt x="498" y="3237"/>
                  </a:lnTo>
                  <a:lnTo>
                    <a:pt x="996" y="3859"/>
                  </a:lnTo>
                  <a:lnTo>
                    <a:pt x="1743" y="4357"/>
                  </a:lnTo>
                  <a:lnTo>
                    <a:pt x="2614" y="4854"/>
                  </a:lnTo>
                  <a:lnTo>
                    <a:pt x="3610" y="5352"/>
                  </a:lnTo>
                  <a:lnTo>
                    <a:pt x="4854" y="5850"/>
                  </a:lnTo>
                  <a:lnTo>
                    <a:pt x="6223" y="6223"/>
                  </a:lnTo>
                  <a:lnTo>
                    <a:pt x="7717" y="6472"/>
                  </a:lnTo>
                  <a:lnTo>
                    <a:pt x="9335" y="6597"/>
                  </a:lnTo>
                  <a:lnTo>
                    <a:pt x="11077" y="6721"/>
                  </a:lnTo>
                  <a:lnTo>
                    <a:pt x="13193" y="6597"/>
                  </a:lnTo>
                  <a:lnTo>
                    <a:pt x="15558" y="6348"/>
                  </a:lnTo>
                  <a:lnTo>
                    <a:pt x="17798" y="5975"/>
                  </a:lnTo>
                  <a:lnTo>
                    <a:pt x="19789" y="5726"/>
                  </a:lnTo>
                  <a:lnTo>
                    <a:pt x="21531" y="5601"/>
                  </a:lnTo>
                  <a:lnTo>
                    <a:pt x="23025" y="5477"/>
                  </a:lnTo>
                  <a:lnTo>
                    <a:pt x="24394" y="5601"/>
                  </a:lnTo>
                  <a:lnTo>
                    <a:pt x="25763" y="5726"/>
                  </a:lnTo>
                  <a:lnTo>
                    <a:pt x="27879" y="5975"/>
                  </a:lnTo>
                  <a:lnTo>
                    <a:pt x="29994" y="6348"/>
                  </a:lnTo>
                  <a:lnTo>
                    <a:pt x="31115" y="6472"/>
                  </a:lnTo>
                  <a:lnTo>
                    <a:pt x="33728" y="6472"/>
                  </a:lnTo>
                  <a:lnTo>
                    <a:pt x="35346" y="6348"/>
                  </a:lnTo>
                  <a:lnTo>
                    <a:pt x="37960" y="5850"/>
                  </a:lnTo>
                  <a:lnTo>
                    <a:pt x="39951" y="5228"/>
                  </a:lnTo>
                  <a:lnTo>
                    <a:pt x="41444" y="4481"/>
                  </a:lnTo>
                  <a:lnTo>
                    <a:pt x="42564" y="3734"/>
                  </a:lnTo>
                  <a:lnTo>
                    <a:pt x="42938" y="3361"/>
                  </a:lnTo>
                  <a:lnTo>
                    <a:pt x="43187" y="2988"/>
                  </a:lnTo>
                  <a:lnTo>
                    <a:pt x="43436" y="2116"/>
                  </a:lnTo>
                  <a:lnTo>
                    <a:pt x="43560" y="1494"/>
                  </a:lnTo>
                  <a:lnTo>
                    <a:pt x="43311" y="747"/>
                  </a:lnTo>
                  <a:lnTo>
                    <a:pt x="43062" y="623"/>
                  </a:lnTo>
                  <a:lnTo>
                    <a:pt x="42316" y="499"/>
                  </a:lnTo>
                  <a:lnTo>
                    <a:pt x="40075" y="250"/>
                  </a:lnTo>
                  <a:lnTo>
                    <a:pt x="36715" y="125"/>
                  </a:lnTo>
                  <a:lnTo>
                    <a:pt x="32484" y="1"/>
                  </a:lnTo>
                  <a:close/>
                </a:path>
              </a:pathLst>
            </a:custGeom>
            <a:solidFill>
              <a:srgbClr val="F9F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68"/>
            <p:cNvSpPr/>
            <p:nvPr/>
          </p:nvSpPr>
          <p:spPr>
            <a:xfrm>
              <a:off x="5692375" y="5009000"/>
              <a:ext cx="1089025" cy="168050"/>
            </a:xfrm>
            <a:custGeom>
              <a:rect b="b" l="l" r="r" t="t"/>
              <a:pathLst>
                <a:path extrusionOk="0" fill="none" h="6722" w="43561">
                  <a:moveTo>
                    <a:pt x="32484" y="1"/>
                  </a:moveTo>
                  <a:lnTo>
                    <a:pt x="32484" y="1"/>
                  </a:lnTo>
                  <a:lnTo>
                    <a:pt x="22776" y="125"/>
                  </a:lnTo>
                  <a:lnTo>
                    <a:pt x="13193" y="374"/>
                  </a:lnTo>
                  <a:lnTo>
                    <a:pt x="2863" y="747"/>
                  </a:lnTo>
                  <a:lnTo>
                    <a:pt x="2863" y="747"/>
                  </a:lnTo>
                  <a:lnTo>
                    <a:pt x="1743" y="872"/>
                  </a:lnTo>
                  <a:lnTo>
                    <a:pt x="996" y="1121"/>
                  </a:lnTo>
                  <a:lnTo>
                    <a:pt x="374" y="1370"/>
                  </a:lnTo>
                  <a:lnTo>
                    <a:pt x="125" y="1743"/>
                  </a:lnTo>
                  <a:lnTo>
                    <a:pt x="1" y="2241"/>
                  </a:lnTo>
                  <a:lnTo>
                    <a:pt x="125" y="2739"/>
                  </a:lnTo>
                  <a:lnTo>
                    <a:pt x="498" y="3237"/>
                  </a:lnTo>
                  <a:lnTo>
                    <a:pt x="996" y="3859"/>
                  </a:lnTo>
                  <a:lnTo>
                    <a:pt x="1743" y="4357"/>
                  </a:lnTo>
                  <a:lnTo>
                    <a:pt x="2614" y="4854"/>
                  </a:lnTo>
                  <a:lnTo>
                    <a:pt x="3610" y="5352"/>
                  </a:lnTo>
                  <a:lnTo>
                    <a:pt x="4854" y="5850"/>
                  </a:lnTo>
                  <a:lnTo>
                    <a:pt x="6223" y="6223"/>
                  </a:lnTo>
                  <a:lnTo>
                    <a:pt x="7717" y="6472"/>
                  </a:lnTo>
                  <a:lnTo>
                    <a:pt x="9335" y="6597"/>
                  </a:lnTo>
                  <a:lnTo>
                    <a:pt x="11077" y="6721"/>
                  </a:lnTo>
                  <a:lnTo>
                    <a:pt x="11077" y="6721"/>
                  </a:lnTo>
                  <a:lnTo>
                    <a:pt x="13193" y="6597"/>
                  </a:lnTo>
                  <a:lnTo>
                    <a:pt x="15558" y="6348"/>
                  </a:lnTo>
                  <a:lnTo>
                    <a:pt x="15558" y="6348"/>
                  </a:lnTo>
                  <a:lnTo>
                    <a:pt x="17798" y="5975"/>
                  </a:lnTo>
                  <a:lnTo>
                    <a:pt x="19789" y="5726"/>
                  </a:lnTo>
                  <a:lnTo>
                    <a:pt x="21531" y="5601"/>
                  </a:lnTo>
                  <a:lnTo>
                    <a:pt x="23025" y="5477"/>
                  </a:lnTo>
                  <a:lnTo>
                    <a:pt x="23025" y="5477"/>
                  </a:lnTo>
                  <a:lnTo>
                    <a:pt x="24394" y="5601"/>
                  </a:lnTo>
                  <a:lnTo>
                    <a:pt x="25763" y="5726"/>
                  </a:lnTo>
                  <a:lnTo>
                    <a:pt x="27879" y="5975"/>
                  </a:lnTo>
                  <a:lnTo>
                    <a:pt x="27879" y="5975"/>
                  </a:lnTo>
                  <a:lnTo>
                    <a:pt x="29994" y="6348"/>
                  </a:lnTo>
                  <a:lnTo>
                    <a:pt x="31115" y="6472"/>
                  </a:lnTo>
                  <a:lnTo>
                    <a:pt x="32359" y="6472"/>
                  </a:lnTo>
                  <a:lnTo>
                    <a:pt x="32359" y="6472"/>
                  </a:lnTo>
                  <a:lnTo>
                    <a:pt x="33728" y="6472"/>
                  </a:lnTo>
                  <a:lnTo>
                    <a:pt x="35346" y="6348"/>
                  </a:lnTo>
                  <a:lnTo>
                    <a:pt x="35346" y="6348"/>
                  </a:lnTo>
                  <a:lnTo>
                    <a:pt x="37960" y="5850"/>
                  </a:lnTo>
                  <a:lnTo>
                    <a:pt x="39951" y="5228"/>
                  </a:lnTo>
                  <a:lnTo>
                    <a:pt x="41444" y="4481"/>
                  </a:lnTo>
                  <a:lnTo>
                    <a:pt x="42564" y="3734"/>
                  </a:lnTo>
                  <a:lnTo>
                    <a:pt x="42938" y="3361"/>
                  </a:lnTo>
                  <a:lnTo>
                    <a:pt x="43187" y="2988"/>
                  </a:lnTo>
                  <a:lnTo>
                    <a:pt x="43436" y="2116"/>
                  </a:lnTo>
                  <a:lnTo>
                    <a:pt x="43560" y="1494"/>
                  </a:lnTo>
                  <a:lnTo>
                    <a:pt x="43311" y="747"/>
                  </a:lnTo>
                  <a:lnTo>
                    <a:pt x="43311" y="747"/>
                  </a:lnTo>
                  <a:lnTo>
                    <a:pt x="43062" y="623"/>
                  </a:lnTo>
                  <a:lnTo>
                    <a:pt x="42316" y="499"/>
                  </a:lnTo>
                  <a:lnTo>
                    <a:pt x="40075" y="250"/>
                  </a:lnTo>
                  <a:lnTo>
                    <a:pt x="36715" y="125"/>
                  </a:lnTo>
                  <a:lnTo>
                    <a:pt x="3248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68"/>
            <p:cNvSpPr/>
            <p:nvPr/>
          </p:nvSpPr>
          <p:spPr>
            <a:xfrm>
              <a:off x="406125" y="5248575"/>
              <a:ext cx="5756100" cy="227150"/>
            </a:xfrm>
            <a:custGeom>
              <a:rect b="b" l="l" r="r" t="t"/>
              <a:pathLst>
                <a:path extrusionOk="0" h="9086" w="230244">
                  <a:moveTo>
                    <a:pt x="171874" y="1"/>
                  </a:moveTo>
                  <a:lnTo>
                    <a:pt x="120598" y="125"/>
                  </a:lnTo>
                  <a:lnTo>
                    <a:pt x="69820" y="499"/>
                  </a:lnTo>
                  <a:lnTo>
                    <a:pt x="15309" y="996"/>
                  </a:lnTo>
                  <a:lnTo>
                    <a:pt x="9584" y="1121"/>
                  </a:lnTo>
                  <a:lnTo>
                    <a:pt x="5228" y="1370"/>
                  </a:lnTo>
                  <a:lnTo>
                    <a:pt x="3610" y="1619"/>
                  </a:lnTo>
                  <a:lnTo>
                    <a:pt x="2241" y="1868"/>
                  </a:lnTo>
                  <a:lnTo>
                    <a:pt x="1245" y="2117"/>
                  </a:lnTo>
                  <a:lnTo>
                    <a:pt x="498" y="2365"/>
                  </a:lnTo>
                  <a:lnTo>
                    <a:pt x="125" y="2739"/>
                  </a:lnTo>
                  <a:lnTo>
                    <a:pt x="1" y="2988"/>
                  </a:lnTo>
                  <a:lnTo>
                    <a:pt x="250" y="3361"/>
                  </a:lnTo>
                  <a:lnTo>
                    <a:pt x="747" y="3734"/>
                  </a:lnTo>
                  <a:lnTo>
                    <a:pt x="1494" y="4108"/>
                  </a:lnTo>
                  <a:lnTo>
                    <a:pt x="2490" y="4481"/>
                  </a:lnTo>
                  <a:lnTo>
                    <a:pt x="5352" y="5228"/>
                  </a:lnTo>
                  <a:lnTo>
                    <a:pt x="9086" y="5975"/>
                  </a:lnTo>
                  <a:lnTo>
                    <a:pt x="13815" y="6597"/>
                  </a:lnTo>
                  <a:lnTo>
                    <a:pt x="19416" y="7344"/>
                  </a:lnTo>
                  <a:lnTo>
                    <a:pt x="25887" y="7966"/>
                  </a:lnTo>
                  <a:lnTo>
                    <a:pt x="33106" y="8464"/>
                  </a:lnTo>
                  <a:lnTo>
                    <a:pt x="40946" y="8837"/>
                  </a:lnTo>
                  <a:lnTo>
                    <a:pt x="49534" y="9086"/>
                  </a:lnTo>
                  <a:lnTo>
                    <a:pt x="58619" y="9086"/>
                  </a:lnTo>
                  <a:lnTo>
                    <a:pt x="70194" y="8962"/>
                  </a:lnTo>
                  <a:lnTo>
                    <a:pt x="76167" y="8837"/>
                  </a:lnTo>
                  <a:lnTo>
                    <a:pt x="82390" y="8588"/>
                  </a:lnTo>
                  <a:lnTo>
                    <a:pt x="94338" y="8090"/>
                  </a:lnTo>
                  <a:lnTo>
                    <a:pt x="104668" y="7717"/>
                  </a:lnTo>
                  <a:lnTo>
                    <a:pt x="113753" y="7593"/>
                  </a:lnTo>
                  <a:lnTo>
                    <a:pt x="121594" y="7468"/>
                  </a:lnTo>
                  <a:lnTo>
                    <a:pt x="129310" y="7593"/>
                  </a:lnTo>
                  <a:lnTo>
                    <a:pt x="136031" y="7717"/>
                  </a:lnTo>
                  <a:lnTo>
                    <a:pt x="147729" y="8215"/>
                  </a:lnTo>
                  <a:lnTo>
                    <a:pt x="158681" y="8713"/>
                  </a:lnTo>
                  <a:lnTo>
                    <a:pt x="164531" y="8837"/>
                  </a:lnTo>
                  <a:lnTo>
                    <a:pt x="178345" y="8837"/>
                  </a:lnTo>
                  <a:lnTo>
                    <a:pt x="186808" y="8588"/>
                  </a:lnTo>
                  <a:lnTo>
                    <a:pt x="194151" y="8215"/>
                  </a:lnTo>
                  <a:lnTo>
                    <a:pt x="200623" y="7841"/>
                  </a:lnTo>
                  <a:lnTo>
                    <a:pt x="206348" y="7468"/>
                  </a:lnTo>
                  <a:lnTo>
                    <a:pt x="211326" y="7095"/>
                  </a:lnTo>
                  <a:lnTo>
                    <a:pt x="215682" y="6597"/>
                  </a:lnTo>
                  <a:lnTo>
                    <a:pt x="219291" y="6099"/>
                  </a:lnTo>
                  <a:lnTo>
                    <a:pt x="222403" y="5601"/>
                  </a:lnTo>
                  <a:lnTo>
                    <a:pt x="224892" y="4979"/>
                  </a:lnTo>
                  <a:lnTo>
                    <a:pt x="226883" y="4481"/>
                  </a:lnTo>
                  <a:lnTo>
                    <a:pt x="228377" y="3983"/>
                  </a:lnTo>
                  <a:lnTo>
                    <a:pt x="229372" y="3361"/>
                  </a:lnTo>
                  <a:lnTo>
                    <a:pt x="229995" y="2863"/>
                  </a:lnTo>
                  <a:lnTo>
                    <a:pt x="230119" y="2614"/>
                  </a:lnTo>
                  <a:lnTo>
                    <a:pt x="230243" y="2365"/>
                  </a:lnTo>
                  <a:lnTo>
                    <a:pt x="230243" y="2117"/>
                  </a:lnTo>
                  <a:lnTo>
                    <a:pt x="230119" y="1868"/>
                  </a:lnTo>
                  <a:lnTo>
                    <a:pt x="229746" y="1370"/>
                  </a:lnTo>
                  <a:lnTo>
                    <a:pt x="228999" y="996"/>
                  </a:lnTo>
                  <a:lnTo>
                    <a:pt x="228501" y="872"/>
                  </a:lnTo>
                  <a:lnTo>
                    <a:pt x="227505" y="748"/>
                  </a:lnTo>
                  <a:lnTo>
                    <a:pt x="224021" y="499"/>
                  </a:lnTo>
                  <a:lnTo>
                    <a:pt x="218669" y="374"/>
                  </a:lnTo>
                  <a:lnTo>
                    <a:pt x="211824" y="250"/>
                  </a:lnTo>
                  <a:lnTo>
                    <a:pt x="193902" y="1"/>
                  </a:lnTo>
                  <a:close/>
                </a:path>
              </a:pathLst>
            </a:custGeom>
            <a:solidFill>
              <a:srgbClr val="F9F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68"/>
            <p:cNvSpPr/>
            <p:nvPr/>
          </p:nvSpPr>
          <p:spPr>
            <a:xfrm>
              <a:off x="406125" y="5248575"/>
              <a:ext cx="5756100" cy="227150"/>
            </a:xfrm>
            <a:custGeom>
              <a:rect b="b" l="l" r="r" t="t"/>
              <a:pathLst>
                <a:path extrusionOk="0" fill="none" h="9086" w="230244">
                  <a:moveTo>
                    <a:pt x="171874" y="1"/>
                  </a:moveTo>
                  <a:lnTo>
                    <a:pt x="171874" y="1"/>
                  </a:lnTo>
                  <a:lnTo>
                    <a:pt x="120598" y="125"/>
                  </a:lnTo>
                  <a:lnTo>
                    <a:pt x="69820" y="499"/>
                  </a:lnTo>
                  <a:lnTo>
                    <a:pt x="15309" y="996"/>
                  </a:lnTo>
                  <a:lnTo>
                    <a:pt x="15309" y="996"/>
                  </a:lnTo>
                  <a:lnTo>
                    <a:pt x="9584" y="1121"/>
                  </a:lnTo>
                  <a:lnTo>
                    <a:pt x="5228" y="1370"/>
                  </a:lnTo>
                  <a:lnTo>
                    <a:pt x="3610" y="1619"/>
                  </a:lnTo>
                  <a:lnTo>
                    <a:pt x="2241" y="1868"/>
                  </a:lnTo>
                  <a:lnTo>
                    <a:pt x="1245" y="2117"/>
                  </a:lnTo>
                  <a:lnTo>
                    <a:pt x="498" y="2365"/>
                  </a:lnTo>
                  <a:lnTo>
                    <a:pt x="125" y="2739"/>
                  </a:lnTo>
                  <a:lnTo>
                    <a:pt x="1" y="2988"/>
                  </a:lnTo>
                  <a:lnTo>
                    <a:pt x="250" y="3361"/>
                  </a:lnTo>
                  <a:lnTo>
                    <a:pt x="747" y="3734"/>
                  </a:lnTo>
                  <a:lnTo>
                    <a:pt x="1494" y="4108"/>
                  </a:lnTo>
                  <a:lnTo>
                    <a:pt x="2490" y="4481"/>
                  </a:lnTo>
                  <a:lnTo>
                    <a:pt x="5352" y="5228"/>
                  </a:lnTo>
                  <a:lnTo>
                    <a:pt x="9086" y="5975"/>
                  </a:lnTo>
                  <a:lnTo>
                    <a:pt x="13815" y="6597"/>
                  </a:lnTo>
                  <a:lnTo>
                    <a:pt x="19416" y="7344"/>
                  </a:lnTo>
                  <a:lnTo>
                    <a:pt x="25887" y="7966"/>
                  </a:lnTo>
                  <a:lnTo>
                    <a:pt x="33106" y="8464"/>
                  </a:lnTo>
                  <a:lnTo>
                    <a:pt x="40946" y="8837"/>
                  </a:lnTo>
                  <a:lnTo>
                    <a:pt x="49534" y="9086"/>
                  </a:lnTo>
                  <a:lnTo>
                    <a:pt x="58619" y="9086"/>
                  </a:lnTo>
                  <a:lnTo>
                    <a:pt x="58619" y="9086"/>
                  </a:lnTo>
                  <a:lnTo>
                    <a:pt x="70194" y="8962"/>
                  </a:lnTo>
                  <a:lnTo>
                    <a:pt x="76167" y="8837"/>
                  </a:lnTo>
                  <a:lnTo>
                    <a:pt x="82390" y="8588"/>
                  </a:lnTo>
                  <a:lnTo>
                    <a:pt x="82390" y="8588"/>
                  </a:lnTo>
                  <a:lnTo>
                    <a:pt x="94338" y="8090"/>
                  </a:lnTo>
                  <a:lnTo>
                    <a:pt x="104668" y="7717"/>
                  </a:lnTo>
                  <a:lnTo>
                    <a:pt x="113753" y="7593"/>
                  </a:lnTo>
                  <a:lnTo>
                    <a:pt x="121594" y="7468"/>
                  </a:lnTo>
                  <a:lnTo>
                    <a:pt x="121594" y="7468"/>
                  </a:lnTo>
                  <a:lnTo>
                    <a:pt x="129310" y="7593"/>
                  </a:lnTo>
                  <a:lnTo>
                    <a:pt x="136031" y="7717"/>
                  </a:lnTo>
                  <a:lnTo>
                    <a:pt x="147729" y="8215"/>
                  </a:lnTo>
                  <a:lnTo>
                    <a:pt x="147729" y="8215"/>
                  </a:lnTo>
                  <a:lnTo>
                    <a:pt x="158681" y="8713"/>
                  </a:lnTo>
                  <a:lnTo>
                    <a:pt x="164531" y="8837"/>
                  </a:lnTo>
                  <a:lnTo>
                    <a:pt x="171003" y="8837"/>
                  </a:lnTo>
                  <a:lnTo>
                    <a:pt x="171003" y="8837"/>
                  </a:lnTo>
                  <a:lnTo>
                    <a:pt x="178345" y="8837"/>
                  </a:lnTo>
                  <a:lnTo>
                    <a:pt x="186808" y="8588"/>
                  </a:lnTo>
                  <a:lnTo>
                    <a:pt x="186808" y="8588"/>
                  </a:lnTo>
                  <a:lnTo>
                    <a:pt x="194151" y="8215"/>
                  </a:lnTo>
                  <a:lnTo>
                    <a:pt x="200623" y="7841"/>
                  </a:lnTo>
                  <a:lnTo>
                    <a:pt x="206348" y="7468"/>
                  </a:lnTo>
                  <a:lnTo>
                    <a:pt x="211326" y="7095"/>
                  </a:lnTo>
                  <a:lnTo>
                    <a:pt x="215682" y="6597"/>
                  </a:lnTo>
                  <a:lnTo>
                    <a:pt x="219291" y="6099"/>
                  </a:lnTo>
                  <a:lnTo>
                    <a:pt x="222403" y="5601"/>
                  </a:lnTo>
                  <a:lnTo>
                    <a:pt x="224892" y="4979"/>
                  </a:lnTo>
                  <a:lnTo>
                    <a:pt x="226883" y="4481"/>
                  </a:lnTo>
                  <a:lnTo>
                    <a:pt x="228377" y="3983"/>
                  </a:lnTo>
                  <a:lnTo>
                    <a:pt x="229372" y="3361"/>
                  </a:lnTo>
                  <a:lnTo>
                    <a:pt x="229995" y="2863"/>
                  </a:lnTo>
                  <a:lnTo>
                    <a:pt x="230119" y="2614"/>
                  </a:lnTo>
                  <a:lnTo>
                    <a:pt x="230243" y="2365"/>
                  </a:lnTo>
                  <a:lnTo>
                    <a:pt x="230243" y="2117"/>
                  </a:lnTo>
                  <a:lnTo>
                    <a:pt x="230119" y="1868"/>
                  </a:lnTo>
                  <a:lnTo>
                    <a:pt x="229746" y="1370"/>
                  </a:lnTo>
                  <a:lnTo>
                    <a:pt x="228999" y="996"/>
                  </a:lnTo>
                  <a:lnTo>
                    <a:pt x="228999" y="996"/>
                  </a:lnTo>
                  <a:lnTo>
                    <a:pt x="228501" y="872"/>
                  </a:lnTo>
                  <a:lnTo>
                    <a:pt x="227505" y="748"/>
                  </a:lnTo>
                  <a:lnTo>
                    <a:pt x="224021" y="499"/>
                  </a:lnTo>
                  <a:lnTo>
                    <a:pt x="218669" y="374"/>
                  </a:lnTo>
                  <a:lnTo>
                    <a:pt x="211824" y="250"/>
                  </a:lnTo>
                  <a:lnTo>
                    <a:pt x="193902" y="1"/>
                  </a:lnTo>
                  <a:lnTo>
                    <a:pt x="17187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68"/>
            <p:cNvSpPr/>
            <p:nvPr/>
          </p:nvSpPr>
          <p:spPr>
            <a:xfrm>
              <a:off x="981725" y="509950"/>
              <a:ext cx="4682675" cy="4452400"/>
            </a:xfrm>
            <a:custGeom>
              <a:rect b="b" l="l" r="r" t="t"/>
              <a:pathLst>
                <a:path extrusionOk="0" h="178096" w="187307">
                  <a:moveTo>
                    <a:pt x="81519" y="1"/>
                  </a:moveTo>
                  <a:lnTo>
                    <a:pt x="79030" y="125"/>
                  </a:lnTo>
                  <a:lnTo>
                    <a:pt x="76541" y="498"/>
                  </a:lnTo>
                  <a:lnTo>
                    <a:pt x="73927" y="872"/>
                  </a:lnTo>
                  <a:lnTo>
                    <a:pt x="71314" y="1619"/>
                  </a:lnTo>
                  <a:lnTo>
                    <a:pt x="68576" y="2365"/>
                  </a:lnTo>
                  <a:lnTo>
                    <a:pt x="65713" y="3236"/>
                  </a:lnTo>
                  <a:lnTo>
                    <a:pt x="62975" y="4232"/>
                  </a:lnTo>
                  <a:lnTo>
                    <a:pt x="60113" y="5352"/>
                  </a:lnTo>
                  <a:lnTo>
                    <a:pt x="54512" y="7841"/>
                  </a:lnTo>
                  <a:lnTo>
                    <a:pt x="49036" y="10579"/>
                  </a:lnTo>
                  <a:lnTo>
                    <a:pt x="43809" y="13317"/>
                  </a:lnTo>
                  <a:lnTo>
                    <a:pt x="38831" y="16180"/>
                  </a:lnTo>
                  <a:lnTo>
                    <a:pt x="34351" y="18918"/>
                  </a:lnTo>
                  <a:lnTo>
                    <a:pt x="30493" y="21407"/>
                  </a:lnTo>
                  <a:lnTo>
                    <a:pt x="24768" y="25141"/>
                  </a:lnTo>
                  <a:lnTo>
                    <a:pt x="22776" y="26634"/>
                  </a:lnTo>
                  <a:lnTo>
                    <a:pt x="20287" y="28501"/>
                  </a:lnTo>
                  <a:lnTo>
                    <a:pt x="18171" y="30492"/>
                  </a:lnTo>
                  <a:lnTo>
                    <a:pt x="16180" y="32359"/>
                  </a:lnTo>
                  <a:lnTo>
                    <a:pt x="14438" y="34226"/>
                  </a:lnTo>
                  <a:lnTo>
                    <a:pt x="12820" y="36093"/>
                  </a:lnTo>
                  <a:lnTo>
                    <a:pt x="11451" y="37835"/>
                  </a:lnTo>
                  <a:lnTo>
                    <a:pt x="10331" y="39702"/>
                  </a:lnTo>
                  <a:lnTo>
                    <a:pt x="9335" y="41444"/>
                  </a:lnTo>
                  <a:lnTo>
                    <a:pt x="8464" y="43062"/>
                  </a:lnTo>
                  <a:lnTo>
                    <a:pt x="7842" y="44804"/>
                  </a:lnTo>
                  <a:lnTo>
                    <a:pt x="7219" y="46422"/>
                  </a:lnTo>
                  <a:lnTo>
                    <a:pt x="6970" y="48040"/>
                  </a:lnTo>
                  <a:lnTo>
                    <a:pt x="6721" y="49534"/>
                  </a:lnTo>
                  <a:lnTo>
                    <a:pt x="6597" y="51152"/>
                  </a:lnTo>
                  <a:lnTo>
                    <a:pt x="6721" y="52521"/>
                  </a:lnTo>
                  <a:lnTo>
                    <a:pt x="6846" y="54014"/>
                  </a:lnTo>
                  <a:lnTo>
                    <a:pt x="7219" y="55383"/>
                  </a:lnTo>
                  <a:lnTo>
                    <a:pt x="7593" y="56628"/>
                  </a:lnTo>
                  <a:lnTo>
                    <a:pt x="8090" y="57997"/>
                  </a:lnTo>
                  <a:lnTo>
                    <a:pt x="8713" y="59241"/>
                  </a:lnTo>
                  <a:lnTo>
                    <a:pt x="9460" y="60361"/>
                  </a:lnTo>
                  <a:lnTo>
                    <a:pt x="10206" y="61481"/>
                  </a:lnTo>
                  <a:lnTo>
                    <a:pt x="11077" y="62477"/>
                  </a:lnTo>
                  <a:lnTo>
                    <a:pt x="12073" y="63473"/>
                  </a:lnTo>
                  <a:lnTo>
                    <a:pt x="13069" y="64468"/>
                  </a:lnTo>
                  <a:lnTo>
                    <a:pt x="14064" y="65340"/>
                  </a:lnTo>
                  <a:lnTo>
                    <a:pt x="15184" y="66086"/>
                  </a:lnTo>
                  <a:lnTo>
                    <a:pt x="16429" y="66833"/>
                  </a:lnTo>
                  <a:lnTo>
                    <a:pt x="17549" y="67580"/>
                  </a:lnTo>
                  <a:lnTo>
                    <a:pt x="18794" y="68202"/>
                  </a:lnTo>
                  <a:lnTo>
                    <a:pt x="21407" y="69198"/>
                  </a:lnTo>
                  <a:lnTo>
                    <a:pt x="22527" y="69571"/>
                  </a:lnTo>
                  <a:lnTo>
                    <a:pt x="23274" y="69944"/>
                  </a:lnTo>
                  <a:lnTo>
                    <a:pt x="23647" y="70318"/>
                  </a:lnTo>
                  <a:lnTo>
                    <a:pt x="23772" y="70816"/>
                  </a:lnTo>
                  <a:lnTo>
                    <a:pt x="23647" y="71189"/>
                  </a:lnTo>
                  <a:lnTo>
                    <a:pt x="23274" y="71687"/>
                  </a:lnTo>
                  <a:lnTo>
                    <a:pt x="22652" y="72185"/>
                  </a:lnTo>
                  <a:lnTo>
                    <a:pt x="21781" y="72682"/>
                  </a:lnTo>
                  <a:lnTo>
                    <a:pt x="19665" y="74176"/>
                  </a:lnTo>
                  <a:lnTo>
                    <a:pt x="17051" y="75918"/>
                  </a:lnTo>
                  <a:lnTo>
                    <a:pt x="15558" y="77038"/>
                  </a:lnTo>
                  <a:lnTo>
                    <a:pt x="13940" y="78283"/>
                  </a:lnTo>
                  <a:lnTo>
                    <a:pt x="12446" y="79652"/>
                  </a:lnTo>
                  <a:lnTo>
                    <a:pt x="10829" y="81145"/>
                  </a:lnTo>
                  <a:lnTo>
                    <a:pt x="9335" y="82888"/>
                  </a:lnTo>
                  <a:lnTo>
                    <a:pt x="7842" y="84755"/>
                  </a:lnTo>
                  <a:lnTo>
                    <a:pt x="6348" y="86870"/>
                  </a:lnTo>
                  <a:lnTo>
                    <a:pt x="4979" y="89235"/>
                  </a:lnTo>
                  <a:lnTo>
                    <a:pt x="3735" y="91848"/>
                  </a:lnTo>
                  <a:lnTo>
                    <a:pt x="2614" y="94711"/>
                  </a:lnTo>
                  <a:lnTo>
                    <a:pt x="1743" y="97698"/>
                  </a:lnTo>
                  <a:lnTo>
                    <a:pt x="997" y="101058"/>
                  </a:lnTo>
                  <a:lnTo>
                    <a:pt x="374" y="104792"/>
                  </a:lnTo>
                  <a:lnTo>
                    <a:pt x="125" y="108650"/>
                  </a:lnTo>
                  <a:lnTo>
                    <a:pt x="1" y="113006"/>
                  </a:lnTo>
                  <a:lnTo>
                    <a:pt x="250" y="117486"/>
                  </a:lnTo>
                  <a:lnTo>
                    <a:pt x="748" y="122464"/>
                  </a:lnTo>
                  <a:lnTo>
                    <a:pt x="1619" y="127692"/>
                  </a:lnTo>
                  <a:lnTo>
                    <a:pt x="2863" y="133417"/>
                  </a:lnTo>
                  <a:lnTo>
                    <a:pt x="4481" y="139390"/>
                  </a:lnTo>
                  <a:lnTo>
                    <a:pt x="5104" y="141506"/>
                  </a:lnTo>
                  <a:lnTo>
                    <a:pt x="5850" y="143497"/>
                  </a:lnTo>
                  <a:lnTo>
                    <a:pt x="6721" y="145489"/>
                  </a:lnTo>
                  <a:lnTo>
                    <a:pt x="7593" y="147355"/>
                  </a:lnTo>
                  <a:lnTo>
                    <a:pt x="8464" y="149098"/>
                  </a:lnTo>
                  <a:lnTo>
                    <a:pt x="9460" y="150965"/>
                  </a:lnTo>
                  <a:lnTo>
                    <a:pt x="10455" y="152583"/>
                  </a:lnTo>
                  <a:lnTo>
                    <a:pt x="11575" y="154201"/>
                  </a:lnTo>
                  <a:lnTo>
                    <a:pt x="12820" y="155818"/>
                  </a:lnTo>
                  <a:lnTo>
                    <a:pt x="13940" y="157312"/>
                  </a:lnTo>
                  <a:lnTo>
                    <a:pt x="15309" y="158681"/>
                  </a:lnTo>
                  <a:lnTo>
                    <a:pt x="16553" y="160050"/>
                  </a:lnTo>
                  <a:lnTo>
                    <a:pt x="17922" y="161419"/>
                  </a:lnTo>
                  <a:lnTo>
                    <a:pt x="19291" y="162663"/>
                  </a:lnTo>
                  <a:lnTo>
                    <a:pt x="22278" y="164904"/>
                  </a:lnTo>
                  <a:lnTo>
                    <a:pt x="25265" y="167019"/>
                  </a:lnTo>
                  <a:lnTo>
                    <a:pt x="28501" y="168886"/>
                  </a:lnTo>
                  <a:lnTo>
                    <a:pt x="31862" y="170504"/>
                  </a:lnTo>
                  <a:lnTo>
                    <a:pt x="35222" y="171998"/>
                  </a:lnTo>
                  <a:lnTo>
                    <a:pt x="38707" y="173118"/>
                  </a:lnTo>
                  <a:lnTo>
                    <a:pt x="42316" y="174113"/>
                  </a:lnTo>
                  <a:lnTo>
                    <a:pt x="45925" y="174985"/>
                  </a:lnTo>
                  <a:lnTo>
                    <a:pt x="49534" y="175607"/>
                  </a:lnTo>
                  <a:lnTo>
                    <a:pt x="53143" y="176105"/>
                  </a:lnTo>
                  <a:lnTo>
                    <a:pt x="56753" y="176354"/>
                  </a:lnTo>
                  <a:lnTo>
                    <a:pt x="60362" y="176478"/>
                  </a:lnTo>
                  <a:lnTo>
                    <a:pt x="63847" y="176354"/>
                  </a:lnTo>
                  <a:lnTo>
                    <a:pt x="67331" y="176229"/>
                  </a:lnTo>
                  <a:lnTo>
                    <a:pt x="70692" y="175856"/>
                  </a:lnTo>
                  <a:lnTo>
                    <a:pt x="73927" y="175358"/>
                  </a:lnTo>
                  <a:lnTo>
                    <a:pt x="77163" y="174611"/>
                  </a:lnTo>
                  <a:lnTo>
                    <a:pt x="80150" y="173864"/>
                  </a:lnTo>
                  <a:lnTo>
                    <a:pt x="83013" y="172993"/>
                  </a:lnTo>
                  <a:lnTo>
                    <a:pt x="85751" y="171998"/>
                  </a:lnTo>
                  <a:lnTo>
                    <a:pt x="88240" y="170878"/>
                  </a:lnTo>
                  <a:lnTo>
                    <a:pt x="90480" y="169633"/>
                  </a:lnTo>
                  <a:lnTo>
                    <a:pt x="92596" y="168264"/>
                  </a:lnTo>
                  <a:lnTo>
                    <a:pt x="94463" y="166770"/>
                  </a:lnTo>
                  <a:lnTo>
                    <a:pt x="95956" y="165277"/>
                  </a:lnTo>
                  <a:lnTo>
                    <a:pt x="96703" y="164655"/>
                  </a:lnTo>
                  <a:lnTo>
                    <a:pt x="97201" y="164157"/>
                  </a:lnTo>
                  <a:lnTo>
                    <a:pt x="97823" y="163784"/>
                  </a:lnTo>
                  <a:lnTo>
                    <a:pt x="98321" y="163659"/>
                  </a:lnTo>
                  <a:lnTo>
                    <a:pt x="98694" y="163659"/>
                  </a:lnTo>
                  <a:lnTo>
                    <a:pt x="99068" y="163908"/>
                  </a:lnTo>
                  <a:lnTo>
                    <a:pt x="99441" y="164157"/>
                  </a:lnTo>
                  <a:lnTo>
                    <a:pt x="99814" y="164655"/>
                  </a:lnTo>
                  <a:lnTo>
                    <a:pt x="100561" y="165775"/>
                  </a:lnTo>
                  <a:lnTo>
                    <a:pt x="101308" y="167268"/>
                  </a:lnTo>
                  <a:lnTo>
                    <a:pt x="102303" y="169011"/>
                  </a:lnTo>
                  <a:lnTo>
                    <a:pt x="103548" y="170878"/>
                  </a:lnTo>
                  <a:lnTo>
                    <a:pt x="104792" y="172371"/>
                  </a:lnTo>
                  <a:lnTo>
                    <a:pt x="105539" y="173118"/>
                  </a:lnTo>
                  <a:lnTo>
                    <a:pt x="106410" y="173864"/>
                  </a:lnTo>
                  <a:lnTo>
                    <a:pt x="107282" y="174611"/>
                  </a:lnTo>
                  <a:lnTo>
                    <a:pt x="108277" y="175233"/>
                  </a:lnTo>
                  <a:lnTo>
                    <a:pt x="109397" y="175856"/>
                  </a:lnTo>
                  <a:lnTo>
                    <a:pt x="110642" y="176354"/>
                  </a:lnTo>
                  <a:lnTo>
                    <a:pt x="112011" y="176851"/>
                  </a:lnTo>
                  <a:lnTo>
                    <a:pt x="113380" y="177225"/>
                  </a:lnTo>
                  <a:lnTo>
                    <a:pt x="114998" y="177598"/>
                  </a:lnTo>
                  <a:lnTo>
                    <a:pt x="116740" y="177847"/>
                  </a:lnTo>
                  <a:lnTo>
                    <a:pt x="118607" y="177971"/>
                  </a:lnTo>
                  <a:lnTo>
                    <a:pt x="120598" y="178096"/>
                  </a:lnTo>
                  <a:lnTo>
                    <a:pt x="122714" y="177971"/>
                  </a:lnTo>
                  <a:lnTo>
                    <a:pt x="125079" y="177847"/>
                  </a:lnTo>
                  <a:lnTo>
                    <a:pt x="129061" y="177349"/>
                  </a:lnTo>
                  <a:lnTo>
                    <a:pt x="133044" y="176727"/>
                  </a:lnTo>
                  <a:lnTo>
                    <a:pt x="136778" y="175980"/>
                  </a:lnTo>
                  <a:lnTo>
                    <a:pt x="140387" y="175109"/>
                  </a:lnTo>
                  <a:lnTo>
                    <a:pt x="143872" y="174113"/>
                  </a:lnTo>
                  <a:lnTo>
                    <a:pt x="147232" y="172993"/>
                  </a:lnTo>
                  <a:lnTo>
                    <a:pt x="150468" y="171749"/>
                  </a:lnTo>
                  <a:lnTo>
                    <a:pt x="153455" y="170380"/>
                  </a:lnTo>
                  <a:lnTo>
                    <a:pt x="156442" y="169011"/>
                  </a:lnTo>
                  <a:lnTo>
                    <a:pt x="159180" y="167517"/>
                  </a:lnTo>
                  <a:lnTo>
                    <a:pt x="161793" y="165899"/>
                  </a:lnTo>
                  <a:lnTo>
                    <a:pt x="164282" y="164281"/>
                  </a:lnTo>
                  <a:lnTo>
                    <a:pt x="166647" y="162539"/>
                  </a:lnTo>
                  <a:lnTo>
                    <a:pt x="168887" y="160672"/>
                  </a:lnTo>
                  <a:lnTo>
                    <a:pt x="171003" y="158805"/>
                  </a:lnTo>
                  <a:lnTo>
                    <a:pt x="172870" y="156939"/>
                  </a:lnTo>
                  <a:lnTo>
                    <a:pt x="174737" y="154947"/>
                  </a:lnTo>
                  <a:lnTo>
                    <a:pt x="176354" y="152956"/>
                  </a:lnTo>
                  <a:lnTo>
                    <a:pt x="177972" y="150840"/>
                  </a:lnTo>
                  <a:lnTo>
                    <a:pt x="179341" y="148724"/>
                  </a:lnTo>
                  <a:lnTo>
                    <a:pt x="180586" y="146609"/>
                  </a:lnTo>
                  <a:lnTo>
                    <a:pt x="181706" y="144493"/>
                  </a:lnTo>
                  <a:lnTo>
                    <a:pt x="182702" y="142377"/>
                  </a:lnTo>
                  <a:lnTo>
                    <a:pt x="183573" y="140262"/>
                  </a:lnTo>
                  <a:lnTo>
                    <a:pt x="184320" y="138146"/>
                  </a:lnTo>
                  <a:lnTo>
                    <a:pt x="184942" y="135906"/>
                  </a:lnTo>
                  <a:lnTo>
                    <a:pt x="185440" y="133790"/>
                  </a:lnTo>
                  <a:lnTo>
                    <a:pt x="185689" y="131674"/>
                  </a:lnTo>
                  <a:lnTo>
                    <a:pt x="185938" y="129558"/>
                  </a:lnTo>
                  <a:lnTo>
                    <a:pt x="185938" y="127567"/>
                  </a:lnTo>
                  <a:lnTo>
                    <a:pt x="185938" y="125451"/>
                  </a:lnTo>
                  <a:lnTo>
                    <a:pt x="185689" y="123460"/>
                  </a:lnTo>
                  <a:lnTo>
                    <a:pt x="185440" y="122464"/>
                  </a:lnTo>
                  <a:lnTo>
                    <a:pt x="185191" y="121344"/>
                  </a:lnTo>
                  <a:lnTo>
                    <a:pt x="184693" y="120473"/>
                  </a:lnTo>
                  <a:lnTo>
                    <a:pt x="184195" y="119602"/>
                  </a:lnTo>
                  <a:lnTo>
                    <a:pt x="183573" y="118855"/>
                  </a:lnTo>
                  <a:lnTo>
                    <a:pt x="182951" y="118109"/>
                  </a:lnTo>
                  <a:lnTo>
                    <a:pt x="182204" y="117362"/>
                  </a:lnTo>
                  <a:lnTo>
                    <a:pt x="181457" y="116740"/>
                  </a:lnTo>
                  <a:lnTo>
                    <a:pt x="179715" y="115744"/>
                  </a:lnTo>
                  <a:lnTo>
                    <a:pt x="177848" y="114748"/>
                  </a:lnTo>
                  <a:lnTo>
                    <a:pt x="175981" y="114002"/>
                  </a:lnTo>
                  <a:lnTo>
                    <a:pt x="174239" y="113255"/>
                  </a:lnTo>
                  <a:lnTo>
                    <a:pt x="172496" y="112508"/>
                  </a:lnTo>
                  <a:lnTo>
                    <a:pt x="170878" y="111886"/>
                  </a:lnTo>
                  <a:lnTo>
                    <a:pt x="169634" y="111139"/>
                  </a:lnTo>
                  <a:lnTo>
                    <a:pt x="169136" y="110766"/>
                  </a:lnTo>
                  <a:lnTo>
                    <a:pt x="168638" y="110392"/>
                  </a:lnTo>
                  <a:lnTo>
                    <a:pt x="168265" y="110019"/>
                  </a:lnTo>
                  <a:lnTo>
                    <a:pt x="168140" y="109521"/>
                  </a:lnTo>
                  <a:lnTo>
                    <a:pt x="168016" y="109023"/>
                  </a:lnTo>
                  <a:lnTo>
                    <a:pt x="168016" y="108525"/>
                  </a:lnTo>
                  <a:lnTo>
                    <a:pt x="168140" y="108028"/>
                  </a:lnTo>
                  <a:lnTo>
                    <a:pt x="168389" y="107405"/>
                  </a:lnTo>
                  <a:lnTo>
                    <a:pt x="168887" y="106659"/>
                  </a:lnTo>
                  <a:lnTo>
                    <a:pt x="169509" y="105912"/>
                  </a:lnTo>
                  <a:lnTo>
                    <a:pt x="172994" y="102054"/>
                  </a:lnTo>
                  <a:lnTo>
                    <a:pt x="175234" y="99440"/>
                  </a:lnTo>
                  <a:lnTo>
                    <a:pt x="177599" y="96453"/>
                  </a:lnTo>
                  <a:lnTo>
                    <a:pt x="179839" y="93093"/>
                  </a:lnTo>
                  <a:lnTo>
                    <a:pt x="180959" y="91226"/>
                  </a:lnTo>
                  <a:lnTo>
                    <a:pt x="182079" y="89359"/>
                  </a:lnTo>
                  <a:lnTo>
                    <a:pt x="183075" y="87368"/>
                  </a:lnTo>
                  <a:lnTo>
                    <a:pt x="184071" y="85252"/>
                  </a:lnTo>
                  <a:lnTo>
                    <a:pt x="184942" y="83137"/>
                  </a:lnTo>
                  <a:lnTo>
                    <a:pt x="185689" y="80896"/>
                  </a:lnTo>
                  <a:lnTo>
                    <a:pt x="186311" y="78656"/>
                  </a:lnTo>
                  <a:lnTo>
                    <a:pt x="186809" y="76292"/>
                  </a:lnTo>
                  <a:lnTo>
                    <a:pt x="187058" y="73802"/>
                  </a:lnTo>
                  <a:lnTo>
                    <a:pt x="187307" y="71313"/>
                  </a:lnTo>
                  <a:lnTo>
                    <a:pt x="187307" y="68824"/>
                  </a:lnTo>
                  <a:lnTo>
                    <a:pt x="187058" y="66211"/>
                  </a:lnTo>
                  <a:lnTo>
                    <a:pt x="186560" y="63597"/>
                  </a:lnTo>
                  <a:lnTo>
                    <a:pt x="185938" y="60859"/>
                  </a:lnTo>
                  <a:lnTo>
                    <a:pt x="185066" y="57997"/>
                  </a:lnTo>
                  <a:lnTo>
                    <a:pt x="183946" y="55259"/>
                  </a:lnTo>
                  <a:lnTo>
                    <a:pt x="182453" y="52396"/>
                  </a:lnTo>
                  <a:lnTo>
                    <a:pt x="180710" y="49409"/>
                  </a:lnTo>
                  <a:lnTo>
                    <a:pt x="178719" y="46547"/>
                  </a:lnTo>
                  <a:lnTo>
                    <a:pt x="176354" y="43435"/>
                  </a:lnTo>
                  <a:lnTo>
                    <a:pt x="173616" y="40449"/>
                  </a:lnTo>
                  <a:lnTo>
                    <a:pt x="170629" y="37462"/>
                  </a:lnTo>
                  <a:lnTo>
                    <a:pt x="167891" y="34848"/>
                  </a:lnTo>
                  <a:lnTo>
                    <a:pt x="165278" y="32483"/>
                  </a:lnTo>
                  <a:lnTo>
                    <a:pt x="162664" y="30492"/>
                  </a:lnTo>
                  <a:lnTo>
                    <a:pt x="160175" y="28625"/>
                  </a:lnTo>
                  <a:lnTo>
                    <a:pt x="157811" y="27007"/>
                  </a:lnTo>
                  <a:lnTo>
                    <a:pt x="155446" y="25638"/>
                  </a:lnTo>
                  <a:lnTo>
                    <a:pt x="153206" y="24394"/>
                  </a:lnTo>
                  <a:lnTo>
                    <a:pt x="150966" y="23274"/>
                  </a:lnTo>
                  <a:lnTo>
                    <a:pt x="148850" y="22403"/>
                  </a:lnTo>
                  <a:lnTo>
                    <a:pt x="146858" y="21780"/>
                  </a:lnTo>
                  <a:lnTo>
                    <a:pt x="144867" y="21158"/>
                  </a:lnTo>
                  <a:lnTo>
                    <a:pt x="142876" y="20785"/>
                  </a:lnTo>
                  <a:lnTo>
                    <a:pt x="141009" y="20536"/>
                  </a:lnTo>
                  <a:lnTo>
                    <a:pt x="139142" y="20411"/>
                  </a:lnTo>
                  <a:lnTo>
                    <a:pt x="137400" y="20287"/>
                  </a:lnTo>
                  <a:lnTo>
                    <a:pt x="135657" y="20411"/>
                  </a:lnTo>
                  <a:lnTo>
                    <a:pt x="133915" y="20536"/>
                  </a:lnTo>
                  <a:lnTo>
                    <a:pt x="132297" y="20785"/>
                  </a:lnTo>
                  <a:lnTo>
                    <a:pt x="128937" y="21531"/>
                  </a:lnTo>
                  <a:lnTo>
                    <a:pt x="125701" y="22403"/>
                  </a:lnTo>
                  <a:lnTo>
                    <a:pt x="122590" y="23398"/>
                  </a:lnTo>
                  <a:lnTo>
                    <a:pt x="116367" y="25514"/>
                  </a:lnTo>
                  <a:lnTo>
                    <a:pt x="113131" y="26510"/>
                  </a:lnTo>
                  <a:lnTo>
                    <a:pt x="109895" y="27132"/>
                  </a:lnTo>
                  <a:lnTo>
                    <a:pt x="108277" y="27381"/>
                  </a:lnTo>
                  <a:lnTo>
                    <a:pt x="106908" y="27505"/>
                  </a:lnTo>
                  <a:lnTo>
                    <a:pt x="105788" y="27381"/>
                  </a:lnTo>
                  <a:lnTo>
                    <a:pt x="104668" y="27256"/>
                  </a:lnTo>
                  <a:lnTo>
                    <a:pt x="103797" y="27007"/>
                  </a:lnTo>
                  <a:lnTo>
                    <a:pt x="102926" y="26634"/>
                  </a:lnTo>
                  <a:lnTo>
                    <a:pt x="102303" y="26261"/>
                  </a:lnTo>
                  <a:lnTo>
                    <a:pt x="101806" y="25638"/>
                  </a:lnTo>
                  <a:lnTo>
                    <a:pt x="101308" y="25016"/>
                  </a:lnTo>
                  <a:lnTo>
                    <a:pt x="100934" y="24269"/>
                  </a:lnTo>
                  <a:lnTo>
                    <a:pt x="100561" y="23523"/>
                  </a:lnTo>
                  <a:lnTo>
                    <a:pt x="100312" y="22651"/>
                  </a:lnTo>
                  <a:lnTo>
                    <a:pt x="99939" y="20785"/>
                  </a:lnTo>
                  <a:lnTo>
                    <a:pt x="99690" y="18793"/>
                  </a:lnTo>
                  <a:lnTo>
                    <a:pt x="99441" y="16553"/>
                  </a:lnTo>
                  <a:lnTo>
                    <a:pt x="99068" y="14313"/>
                  </a:lnTo>
                  <a:lnTo>
                    <a:pt x="98570" y="11948"/>
                  </a:lnTo>
                  <a:lnTo>
                    <a:pt x="98196" y="10828"/>
                  </a:lnTo>
                  <a:lnTo>
                    <a:pt x="97823" y="9708"/>
                  </a:lnTo>
                  <a:lnTo>
                    <a:pt x="97325" y="8588"/>
                  </a:lnTo>
                  <a:lnTo>
                    <a:pt x="96703" y="7468"/>
                  </a:lnTo>
                  <a:lnTo>
                    <a:pt x="95956" y="6472"/>
                  </a:lnTo>
                  <a:lnTo>
                    <a:pt x="94960" y="5352"/>
                  </a:lnTo>
                  <a:lnTo>
                    <a:pt x="93965" y="4357"/>
                  </a:lnTo>
                  <a:lnTo>
                    <a:pt x="92845" y="3485"/>
                  </a:lnTo>
                  <a:lnTo>
                    <a:pt x="91476" y="2614"/>
                  </a:lnTo>
                  <a:lnTo>
                    <a:pt x="89982" y="1743"/>
                  </a:lnTo>
                  <a:lnTo>
                    <a:pt x="88115" y="996"/>
                  </a:lnTo>
                  <a:lnTo>
                    <a:pt x="86000" y="498"/>
                  </a:lnTo>
                  <a:lnTo>
                    <a:pt x="83884" y="125"/>
                  </a:lnTo>
                  <a:lnTo>
                    <a:pt x="8151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68"/>
            <p:cNvSpPr/>
            <p:nvPr/>
          </p:nvSpPr>
          <p:spPr>
            <a:xfrm>
              <a:off x="981725" y="509950"/>
              <a:ext cx="4682675" cy="4452400"/>
            </a:xfrm>
            <a:custGeom>
              <a:rect b="b" l="l" r="r" t="t"/>
              <a:pathLst>
                <a:path extrusionOk="0" fill="none" h="178096" w="187307">
                  <a:moveTo>
                    <a:pt x="22776" y="26634"/>
                  </a:moveTo>
                  <a:lnTo>
                    <a:pt x="22776" y="26634"/>
                  </a:lnTo>
                  <a:lnTo>
                    <a:pt x="24768" y="25141"/>
                  </a:lnTo>
                  <a:lnTo>
                    <a:pt x="30493" y="21407"/>
                  </a:lnTo>
                  <a:lnTo>
                    <a:pt x="34351" y="18918"/>
                  </a:lnTo>
                  <a:lnTo>
                    <a:pt x="38831" y="16180"/>
                  </a:lnTo>
                  <a:lnTo>
                    <a:pt x="43809" y="13317"/>
                  </a:lnTo>
                  <a:lnTo>
                    <a:pt x="49036" y="10579"/>
                  </a:lnTo>
                  <a:lnTo>
                    <a:pt x="54512" y="7841"/>
                  </a:lnTo>
                  <a:lnTo>
                    <a:pt x="60113" y="5352"/>
                  </a:lnTo>
                  <a:lnTo>
                    <a:pt x="62975" y="4232"/>
                  </a:lnTo>
                  <a:lnTo>
                    <a:pt x="65713" y="3236"/>
                  </a:lnTo>
                  <a:lnTo>
                    <a:pt x="68576" y="2365"/>
                  </a:lnTo>
                  <a:lnTo>
                    <a:pt x="71314" y="1619"/>
                  </a:lnTo>
                  <a:lnTo>
                    <a:pt x="73927" y="872"/>
                  </a:lnTo>
                  <a:lnTo>
                    <a:pt x="76541" y="498"/>
                  </a:lnTo>
                  <a:lnTo>
                    <a:pt x="79030" y="125"/>
                  </a:lnTo>
                  <a:lnTo>
                    <a:pt x="81519" y="1"/>
                  </a:lnTo>
                  <a:lnTo>
                    <a:pt x="83884" y="125"/>
                  </a:lnTo>
                  <a:lnTo>
                    <a:pt x="86000" y="498"/>
                  </a:lnTo>
                  <a:lnTo>
                    <a:pt x="88115" y="996"/>
                  </a:lnTo>
                  <a:lnTo>
                    <a:pt x="89982" y="1743"/>
                  </a:lnTo>
                  <a:lnTo>
                    <a:pt x="89982" y="1743"/>
                  </a:lnTo>
                  <a:lnTo>
                    <a:pt x="91476" y="2614"/>
                  </a:lnTo>
                  <a:lnTo>
                    <a:pt x="92845" y="3485"/>
                  </a:lnTo>
                  <a:lnTo>
                    <a:pt x="93965" y="4357"/>
                  </a:lnTo>
                  <a:lnTo>
                    <a:pt x="94960" y="5352"/>
                  </a:lnTo>
                  <a:lnTo>
                    <a:pt x="95956" y="6472"/>
                  </a:lnTo>
                  <a:lnTo>
                    <a:pt x="96703" y="7468"/>
                  </a:lnTo>
                  <a:lnTo>
                    <a:pt x="97325" y="8588"/>
                  </a:lnTo>
                  <a:lnTo>
                    <a:pt x="97823" y="9708"/>
                  </a:lnTo>
                  <a:lnTo>
                    <a:pt x="98196" y="10828"/>
                  </a:lnTo>
                  <a:lnTo>
                    <a:pt x="98570" y="11948"/>
                  </a:lnTo>
                  <a:lnTo>
                    <a:pt x="99068" y="14313"/>
                  </a:lnTo>
                  <a:lnTo>
                    <a:pt x="99441" y="16553"/>
                  </a:lnTo>
                  <a:lnTo>
                    <a:pt x="99690" y="18793"/>
                  </a:lnTo>
                  <a:lnTo>
                    <a:pt x="99939" y="20785"/>
                  </a:lnTo>
                  <a:lnTo>
                    <a:pt x="100312" y="22651"/>
                  </a:lnTo>
                  <a:lnTo>
                    <a:pt x="100561" y="23523"/>
                  </a:lnTo>
                  <a:lnTo>
                    <a:pt x="100934" y="24269"/>
                  </a:lnTo>
                  <a:lnTo>
                    <a:pt x="101308" y="25016"/>
                  </a:lnTo>
                  <a:lnTo>
                    <a:pt x="101806" y="25638"/>
                  </a:lnTo>
                  <a:lnTo>
                    <a:pt x="102303" y="26261"/>
                  </a:lnTo>
                  <a:lnTo>
                    <a:pt x="102926" y="26634"/>
                  </a:lnTo>
                  <a:lnTo>
                    <a:pt x="103797" y="27007"/>
                  </a:lnTo>
                  <a:lnTo>
                    <a:pt x="104668" y="27256"/>
                  </a:lnTo>
                  <a:lnTo>
                    <a:pt x="105788" y="27381"/>
                  </a:lnTo>
                  <a:lnTo>
                    <a:pt x="106908" y="27505"/>
                  </a:lnTo>
                  <a:lnTo>
                    <a:pt x="108277" y="27381"/>
                  </a:lnTo>
                  <a:lnTo>
                    <a:pt x="109895" y="27132"/>
                  </a:lnTo>
                  <a:lnTo>
                    <a:pt x="109895" y="27132"/>
                  </a:lnTo>
                  <a:lnTo>
                    <a:pt x="113131" y="26510"/>
                  </a:lnTo>
                  <a:lnTo>
                    <a:pt x="116367" y="25514"/>
                  </a:lnTo>
                  <a:lnTo>
                    <a:pt x="122590" y="23398"/>
                  </a:lnTo>
                  <a:lnTo>
                    <a:pt x="125701" y="22403"/>
                  </a:lnTo>
                  <a:lnTo>
                    <a:pt x="128937" y="21531"/>
                  </a:lnTo>
                  <a:lnTo>
                    <a:pt x="132297" y="20785"/>
                  </a:lnTo>
                  <a:lnTo>
                    <a:pt x="133915" y="20536"/>
                  </a:lnTo>
                  <a:lnTo>
                    <a:pt x="135657" y="20411"/>
                  </a:lnTo>
                  <a:lnTo>
                    <a:pt x="137400" y="20287"/>
                  </a:lnTo>
                  <a:lnTo>
                    <a:pt x="139142" y="20411"/>
                  </a:lnTo>
                  <a:lnTo>
                    <a:pt x="141009" y="20536"/>
                  </a:lnTo>
                  <a:lnTo>
                    <a:pt x="142876" y="20785"/>
                  </a:lnTo>
                  <a:lnTo>
                    <a:pt x="144867" y="21158"/>
                  </a:lnTo>
                  <a:lnTo>
                    <a:pt x="146858" y="21780"/>
                  </a:lnTo>
                  <a:lnTo>
                    <a:pt x="148850" y="22403"/>
                  </a:lnTo>
                  <a:lnTo>
                    <a:pt x="150966" y="23274"/>
                  </a:lnTo>
                  <a:lnTo>
                    <a:pt x="153206" y="24394"/>
                  </a:lnTo>
                  <a:lnTo>
                    <a:pt x="155446" y="25638"/>
                  </a:lnTo>
                  <a:lnTo>
                    <a:pt x="157811" y="27007"/>
                  </a:lnTo>
                  <a:lnTo>
                    <a:pt x="160175" y="28625"/>
                  </a:lnTo>
                  <a:lnTo>
                    <a:pt x="162664" y="30492"/>
                  </a:lnTo>
                  <a:lnTo>
                    <a:pt x="165278" y="32483"/>
                  </a:lnTo>
                  <a:lnTo>
                    <a:pt x="167891" y="34848"/>
                  </a:lnTo>
                  <a:lnTo>
                    <a:pt x="170629" y="37462"/>
                  </a:lnTo>
                  <a:lnTo>
                    <a:pt x="170629" y="37462"/>
                  </a:lnTo>
                  <a:lnTo>
                    <a:pt x="173616" y="40449"/>
                  </a:lnTo>
                  <a:lnTo>
                    <a:pt x="176354" y="43435"/>
                  </a:lnTo>
                  <a:lnTo>
                    <a:pt x="178719" y="46547"/>
                  </a:lnTo>
                  <a:lnTo>
                    <a:pt x="180710" y="49409"/>
                  </a:lnTo>
                  <a:lnTo>
                    <a:pt x="182453" y="52396"/>
                  </a:lnTo>
                  <a:lnTo>
                    <a:pt x="183946" y="55259"/>
                  </a:lnTo>
                  <a:lnTo>
                    <a:pt x="185066" y="57997"/>
                  </a:lnTo>
                  <a:lnTo>
                    <a:pt x="185938" y="60859"/>
                  </a:lnTo>
                  <a:lnTo>
                    <a:pt x="186560" y="63597"/>
                  </a:lnTo>
                  <a:lnTo>
                    <a:pt x="187058" y="66211"/>
                  </a:lnTo>
                  <a:lnTo>
                    <a:pt x="187307" y="68824"/>
                  </a:lnTo>
                  <a:lnTo>
                    <a:pt x="187307" y="71313"/>
                  </a:lnTo>
                  <a:lnTo>
                    <a:pt x="187058" y="73802"/>
                  </a:lnTo>
                  <a:lnTo>
                    <a:pt x="186809" y="76292"/>
                  </a:lnTo>
                  <a:lnTo>
                    <a:pt x="186311" y="78656"/>
                  </a:lnTo>
                  <a:lnTo>
                    <a:pt x="185689" y="80896"/>
                  </a:lnTo>
                  <a:lnTo>
                    <a:pt x="184942" y="83137"/>
                  </a:lnTo>
                  <a:lnTo>
                    <a:pt x="184071" y="85252"/>
                  </a:lnTo>
                  <a:lnTo>
                    <a:pt x="183075" y="87368"/>
                  </a:lnTo>
                  <a:lnTo>
                    <a:pt x="182079" y="89359"/>
                  </a:lnTo>
                  <a:lnTo>
                    <a:pt x="180959" y="91226"/>
                  </a:lnTo>
                  <a:lnTo>
                    <a:pt x="179839" y="93093"/>
                  </a:lnTo>
                  <a:lnTo>
                    <a:pt x="177599" y="96453"/>
                  </a:lnTo>
                  <a:lnTo>
                    <a:pt x="175234" y="99440"/>
                  </a:lnTo>
                  <a:lnTo>
                    <a:pt x="172994" y="102054"/>
                  </a:lnTo>
                  <a:lnTo>
                    <a:pt x="169509" y="105912"/>
                  </a:lnTo>
                  <a:lnTo>
                    <a:pt x="169509" y="105912"/>
                  </a:lnTo>
                  <a:lnTo>
                    <a:pt x="168887" y="106659"/>
                  </a:lnTo>
                  <a:lnTo>
                    <a:pt x="168389" y="107405"/>
                  </a:lnTo>
                  <a:lnTo>
                    <a:pt x="168140" y="108028"/>
                  </a:lnTo>
                  <a:lnTo>
                    <a:pt x="168016" y="108525"/>
                  </a:lnTo>
                  <a:lnTo>
                    <a:pt x="168016" y="109023"/>
                  </a:lnTo>
                  <a:lnTo>
                    <a:pt x="168140" y="109521"/>
                  </a:lnTo>
                  <a:lnTo>
                    <a:pt x="168265" y="110019"/>
                  </a:lnTo>
                  <a:lnTo>
                    <a:pt x="168638" y="110392"/>
                  </a:lnTo>
                  <a:lnTo>
                    <a:pt x="169136" y="110766"/>
                  </a:lnTo>
                  <a:lnTo>
                    <a:pt x="169634" y="111139"/>
                  </a:lnTo>
                  <a:lnTo>
                    <a:pt x="170878" y="111886"/>
                  </a:lnTo>
                  <a:lnTo>
                    <a:pt x="172496" y="112508"/>
                  </a:lnTo>
                  <a:lnTo>
                    <a:pt x="174239" y="113255"/>
                  </a:lnTo>
                  <a:lnTo>
                    <a:pt x="175981" y="114002"/>
                  </a:lnTo>
                  <a:lnTo>
                    <a:pt x="177848" y="114748"/>
                  </a:lnTo>
                  <a:lnTo>
                    <a:pt x="179715" y="115744"/>
                  </a:lnTo>
                  <a:lnTo>
                    <a:pt x="181457" y="116740"/>
                  </a:lnTo>
                  <a:lnTo>
                    <a:pt x="182204" y="117362"/>
                  </a:lnTo>
                  <a:lnTo>
                    <a:pt x="182951" y="118109"/>
                  </a:lnTo>
                  <a:lnTo>
                    <a:pt x="183573" y="118855"/>
                  </a:lnTo>
                  <a:lnTo>
                    <a:pt x="184195" y="119602"/>
                  </a:lnTo>
                  <a:lnTo>
                    <a:pt x="184693" y="120473"/>
                  </a:lnTo>
                  <a:lnTo>
                    <a:pt x="185191" y="121344"/>
                  </a:lnTo>
                  <a:lnTo>
                    <a:pt x="185440" y="122464"/>
                  </a:lnTo>
                  <a:lnTo>
                    <a:pt x="185689" y="123460"/>
                  </a:lnTo>
                  <a:lnTo>
                    <a:pt x="185689" y="123460"/>
                  </a:lnTo>
                  <a:lnTo>
                    <a:pt x="185938" y="125451"/>
                  </a:lnTo>
                  <a:lnTo>
                    <a:pt x="185938" y="127567"/>
                  </a:lnTo>
                  <a:lnTo>
                    <a:pt x="185938" y="129558"/>
                  </a:lnTo>
                  <a:lnTo>
                    <a:pt x="185689" y="131674"/>
                  </a:lnTo>
                  <a:lnTo>
                    <a:pt x="185440" y="133790"/>
                  </a:lnTo>
                  <a:lnTo>
                    <a:pt x="184942" y="135906"/>
                  </a:lnTo>
                  <a:lnTo>
                    <a:pt x="184320" y="138146"/>
                  </a:lnTo>
                  <a:lnTo>
                    <a:pt x="183573" y="140262"/>
                  </a:lnTo>
                  <a:lnTo>
                    <a:pt x="182702" y="142377"/>
                  </a:lnTo>
                  <a:lnTo>
                    <a:pt x="181706" y="144493"/>
                  </a:lnTo>
                  <a:lnTo>
                    <a:pt x="180586" y="146609"/>
                  </a:lnTo>
                  <a:lnTo>
                    <a:pt x="179341" y="148724"/>
                  </a:lnTo>
                  <a:lnTo>
                    <a:pt x="177972" y="150840"/>
                  </a:lnTo>
                  <a:lnTo>
                    <a:pt x="176354" y="152956"/>
                  </a:lnTo>
                  <a:lnTo>
                    <a:pt x="174737" y="154947"/>
                  </a:lnTo>
                  <a:lnTo>
                    <a:pt x="172870" y="156939"/>
                  </a:lnTo>
                  <a:lnTo>
                    <a:pt x="171003" y="158805"/>
                  </a:lnTo>
                  <a:lnTo>
                    <a:pt x="168887" y="160672"/>
                  </a:lnTo>
                  <a:lnTo>
                    <a:pt x="166647" y="162539"/>
                  </a:lnTo>
                  <a:lnTo>
                    <a:pt x="164282" y="164281"/>
                  </a:lnTo>
                  <a:lnTo>
                    <a:pt x="161793" y="165899"/>
                  </a:lnTo>
                  <a:lnTo>
                    <a:pt x="159180" y="167517"/>
                  </a:lnTo>
                  <a:lnTo>
                    <a:pt x="156442" y="169011"/>
                  </a:lnTo>
                  <a:lnTo>
                    <a:pt x="153455" y="170380"/>
                  </a:lnTo>
                  <a:lnTo>
                    <a:pt x="150468" y="171749"/>
                  </a:lnTo>
                  <a:lnTo>
                    <a:pt x="147232" y="172993"/>
                  </a:lnTo>
                  <a:lnTo>
                    <a:pt x="143872" y="174113"/>
                  </a:lnTo>
                  <a:lnTo>
                    <a:pt x="140387" y="175109"/>
                  </a:lnTo>
                  <a:lnTo>
                    <a:pt x="136778" y="175980"/>
                  </a:lnTo>
                  <a:lnTo>
                    <a:pt x="133044" y="176727"/>
                  </a:lnTo>
                  <a:lnTo>
                    <a:pt x="129061" y="177349"/>
                  </a:lnTo>
                  <a:lnTo>
                    <a:pt x="125079" y="177847"/>
                  </a:lnTo>
                  <a:lnTo>
                    <a:pt x="125079" y="177847"/>
                  </a:lnTo>
                  <a:lnTo>
                    <a:pt x="122714" y="177971"/>
                  </a:lnTo>
                  <a:lnTo>
                    <a:pt x="120598" y="178096"/>
                  </a:lnTo>
                  <a:lnTo>
                    <a:pt x="118607" y="177971"/>
                  </a:lnTo>
                  <a:lnTo>
                    <a:pt x="116740" y="177847"/>
                  </a:lnTo>
                  <a:lnTo>
                    <a:pt x="114998" y="177598"/>
                  </a:lnTo>
                  <a:lnTo>
                    <a:pt x="113380" y="177225"/>
                  </a:lnTo>
                  <a:lnTo>
                    <a:pt x="112011" y="176851"/>
                  </a:lnTo>
                  <a:lnTo>
                    <a:pt x="110642" y="176354"/>
                  </a:lnTo>
                  <a:lnTo>
                    <a:pt x="109397" y="175856"/>
                  </a:lnTo>
                  <a:lnTo>
                    <a:pt x="108277" y="175233"/>
                  </a:lnTo>
                  <a:lnTo>
                    <a:pt x="107282" y="174611"/>
                  </a:lnTo>
                  <a:lnTo>
                    <a:pt x="106410" y="173864"/>
                  </a:lnTo>
                  <a:lnTo>
                    <a:pt x="105539" y="173118"/>
                  </a:lnTo>
                  <a:lnTo>
                    <a:pt x="104792" y="172371"/>
                  </a:lnTo>
                  <a:lnTo>
                    <a:pt x="103548" y="170878"/>
                  </a:lnTo>
                  <a:lnTo>
                    <a:pt x="103548" y="170878"/>
                  </a:lnTo>
                  <a:lnTo>
                    <a:pt x="102303" y="169011"/>
                  </a:lnTo>
                  <a:lnTo>
                    <a:pt x="101308" y="167268"/>
                  </a:lnTo>
                  <a:lnTo>
                    <a:pt x="100561" y="165775"/>
                  </a:lnTo>
                  <a:lnTo>
                    <a:pt x="99814" y="164655"/>
                  </a:lnTo>
                  <a:lnTo>
                    <a:pt x="99441" y="164157"/>
                  </a:lnTo>
                  <a:lnTo>
                    <a:pt x="99068" y="163908"/>
                  </a:lnTo>
                  <a:lnTo>
                    <a:pt x="98694" y="163659"/>
                  </a:lnTo>
                  <a:lnTo>
                    <a:pt x="98321" y="163659"/>
                  </a:lnTo>
                  <a:lnTo>
                    <a:pt x="97823" y="163784"/>
                  </a:lnTo>
                  <a:lnTo>
                    <a:pt x="97201" y="164157"/>
                  </a:lnTo>
                  <a:lnTo>
                    <a:pt x="96703" y="164655"/>
                  </a:lnTo>
                  <a:lnTo>
                    <a:pt x="95956" y="165277"/>
                  </a:lnTo>
                  <a:lnTo>
                    <a:pt x="95956" y="165277"/>
                  </a:lnTo>
                  <a:lnTo>
                    <a:pt x="94463" y="166770"/>
                  </a:lnTo>
                  <a:lnTo>
                    <a:pt x="92596" y="168264"/>
                  </a:lnTo>
                  <a:lnTo>
                    <a:pt x="90480" y="169633"/>
                  </a:lnTo>
                  <a:lnTo>
                    <a:pt x="88240" y="170878"/>
                  </a:lnTo>
                  <a:lnTo>
                    <a:pt x="85751" y="171998"/>
                  </a:lnTo>
                  <a:lnTo>
                    <a:pt x="83013" y="172993"/>
                  </a:lnTo>
                  <a:lnTo>
                    <a:pt x="80150" y="173864"/>
                  </a:lnTo>
                  <a:lnTo>
                    <a:pt x="77163" y="174611"/>
                  </a:lnTo>
                  <a:lnTo>
                    <a:pt x="73927" y="175358"/>
                  </a:lnTo>
                  <a:lnTo>
                    <a:pt x="70692" y="175856"/>
                  </a:lnTo>
                  <a:lnTo>
                    <a:pt x="67331" y="176229"/>
                  </a:lnTo>
                  <a:lnTo>
                    <a:pt x="63847" y="176354"/>
                  </a:lnTo>
                  <a:lnTo>
                    <a:pt x="60362" y="176478"/>
                  </a:lnTo>
                  <a:lnTo>
                    <a:pt x="56753" y="176354"/>
                  </a:lnTo>
                  <a:lnTo>
                    <a:pt x="53143" y="176105"/>
                  </a:lnTo>
                  <a:lnTo>
                    <a:pt x="49534" y="175607"/>
                  </a:lnTo>
                  <a:lnTo>
                    <a:pt x="45925" y="174985"/>
                  </a:lnTo>
                  <a:lnTo>
                    <a:pt x="42316" y="174113"/>
                  </a:lnTo>
                  <a:lnTo>
                    <a:pt x="38707" y="173118"/>
                  </a:lnTo>
                  <a:lnTo>
                    <a:pt x="35222" y="171998"/>
                  </a:lnTo>
                  <a:lnTo>
                    <a:pt x="31862" y="170504"/>
                  </a:lnTo>
                  <a:lnTo>
                    <a:pt x="28501" y="168886"/>
                  </a:lnTo>
                  <a:lnTo>
                    <a:pt x="25265" y="167019"/>
                  </a:lnTo>
                  <a:lnTo>
                    <a:pt x="22278" y="164904"/>
                  </a:lnTo>
                  <a:lnTo>
                    <a:pt x="19291" y="162663"/>
                  </a:lnTo>
                  <a:lnTo>
                    <a:pt x="17922" y="161419"/>
                  </a:lnTo>
                  <a:lnTo>
                    <a:pt x="16553" y="160050"/>
                  </a:lnTo>
                  <a:lnTo>
                    <a:pt x="15309" y="158681"/>
                  </a:lnTo>
                  <a:lnTo>
                    <a:pt x="13940" y="157312"/>
                  </a:lnTo>
                  <a:lnTo>
                    <a:pt x="12820" y="155818"/>
                  </a:lnTo>
                  <a:lnTo>
                    <a:pt x="11575" y="154201"/>
                  </a:lnTo>
                  <a:lnTo>
                    <a:pt x="10455" y="152583"/>
                  </a:lnTo>
                  <a:lnTo>
                    <a:pt x="9460" y="150965"/>
                  </a:lnTo>
                  <a:lnTo>
                    <a:pt x="8464" y="149098"/>
                  </a:lnTo>
                  <a:lnTo>
                    <a:pt x="7593" y="147355"/>
                  </a:lnTo>
                  <a:lnTo>
                    <a:pt x="6721" y="145489"/>
                  </a:lnTo>
                  <a:lnTo>
                    <a:pt x="5850" y="143497"/>
                  </a:lnTo>
                  <a:lnTo>
                    <a:pt x="5104" y="141506"/>
                  </a:lnTo>
                  <a:lnTo>
                    <a:pt x="4481" y="139390"/>
                  </a:lnTo>
                  <a:lnTo>
                    <a:pt x="4481" y="139390"/>
                  </a:lnTo>
                  <a:lnTo>
                    <a:pt x="2863" y="133417"/>
                  </a:lnTo>
                  <a:lnTo>
                    <a:pt x="1619" y="127692"/>
                  </a:lnTo>
                  <a:lnTo>
                    <a:pt x="748" y="122464"/>
                  </a:lnTo>
                  <a:lnTo>
                    <a:pt x="250" y="117486"/>
                  </a:lnTo>
                  <a:lnTo>
                    <a:pt x="1" y="113006"/>
                  </a:lnTo>
                  <a:lnTo>
                    <a:pt x="125" y="108650"/>
                  </a:lnTo>
                  <a:lnTo>
                    <a:pt x="374" y="104792"/>
                  </a:lnTo>
                  <a:lnTo>
                    <a:pt x="997" y="101058"/>
                  </a:lnTo>
                  <a:lnTo>
                    <a:pt x="1743" y="97698"/>
                  </a:lnTo>
                  <a:lnTo>
                    <a:pt x="2614" y="94711"/>
                  </a:lnTo>
                  <a:lnTo>
                    <a:pt x="3735" y="91848"/>
                  </a:lnTo>
                  <a:lnTo>
                    <a:pt x="4979" y="89235"/>
                  </a:lnTo>
                  <a:lnTo>
                    <a:pt x="6348" y="86870"/>
                  </a:lnTo>
                  <a:lnTo>
                    <a:pt x="7842" y="84755"/>
                  </a:lnTo>
                  <a:lnTo>
                    <a:pt x="9335" y="82888"/>
                  </a:lnTo>
                  <a:lnTo>
                    <a:pt x="10829" y="81145"/>
                  </a:lnTo>
                  <a:lnTo>
                    <a:pt x="12446" y="79652"/>
                  </a:lnTo>
                  <a:lnTo>
                    <a:pt x="13940" y="78283"/>
                  </a:lnTo>
                  <a:lnTo>
                    <a:pt x="15558" y="77038"/>
                  </a:lnTo>
                  <a:lnTo>
                    <a:pt x="17051" y="75918"/>
                  </a:lnTo>
                  <a:lnTo>
                    <a:pt x="19665" y="74176"/>
                  </a:lnTo>
                  <a:lnTo>
                    <a:pt x="21781" y="72682"/>
                  </a:lnTo>
                  <a:lnTo>
                    <a:pt x="22652" y="72185"/>
                  </a:lnTo>
                  <a:lnTo>
                    <a:pt x="23274" y="71687"/>
                  </a:lnTo>
                  <a:lnTo>
                    <a:pt x="23647" y="71189"/>
                  </a:lnTo>
                  <a:lnTo>
                    <a:pt x="23772" y="70816"/>
                  </a:lnTo>
                  <a:lnTo>
                    <a:pt x="23647" y="70318"/>
                  </a:lnTo>
                  <a:lnTo>
                    <a:pt x="23274" y="69944"/>
                  </a:lnTo>
                  <a:lnTo>
                    <a:pt x="22527" y="69571"/>
                  </a:lnTo>
                  <a:lnTo>
                    <a:pt x="21407" y="69198"/>
                  </a:lnTo>
                  <a:lnTo>
                    <a:pt x="21407" y="69198"/>
                  </a:lnTo>
                  <a:lnTo>
                    <a:pt x="18794" y="68202"/>
                  </a:lnTo>
                  <a:lnTo>
                    <a:pt x="17549" y="67580"/>
                  </a:lnTo>
                  <a:lnTo>
                    <a:pt x="16429" y="66833"/>
                  </a:lnTo>
                  <a:lnTo>
                    <a:pt x="15184" y="66086"/>
                  </a:lnTo>
                  <a:lnTo>
                    <a:pt x="14064" y="65340"/>
                  </a:lnTo>
                  <a:lnTo>
                    <a:pt x="13069" y="64468"/>
                  </a:lnTo>
                  <a:lnTo>
                    <a:pt x="12073" y="63473"/>
                  </a:lnTo>
                  <a:lnTo>
                    <a:pt x="11077" y="62477"/>
                  </a:lnTo>
                  <a:lnTo>
                    <a:pt x="10206" y="61481"/>
                  </a:lnTo>
                  <a:lnTo>
                    <a:pt x="9460" y="60361"/>
                  </a:lnTo>
                  <a:lnTo>
                    <a:pt x="8713" y="59241"/>
                  </a:lnTo>
                  <a:lnTo>
                    <a:pt x="8090" y="57997"/>
                  </a:lnTo>
                  <a:lnTo>
                    <a:pt x="7593" y="56628"/>
                  </a:lnTo>
                  <a:lnTo>
                    <a:pt x="7219" y="55383"/>
                  </a:lnTo>
                  <a:lnTo>
                    <a:pt x="6846" y="54014"/>
                  </a:lnTo>
                  <a:lnTo>
                    <a:pt x="6721" y="52521"/>
                  </a:lnTo>
                  <a:lnTo>
                    <a:pt x="6597" y="51152"/>
                  </a:lnTo>
                  <a:lnTo>
                    <a:pt x="6721" y="49534"/>
                  </a:lnTo>
                  <a:lnTo>
                    <a:pt x="6970" y="48040"/>
                  </a:lnTo>
                  <a:lnTo>
                    <a:pt x="7219" y="46422"/>
                  </a:lnTo>
                  <a:lnTo>
                    <a:pt x="7842" y="44804"/>
                  </a:lnTo>
                  <a:lnTo>
                    <a:pt x="8464" y="43062"/>
                  </a:lnTo>
                  <a:lnTo>
                    <a:pt x="9335" y="41444"/>
                  </a:lnTo>
                  <a:lnTo>
                    <a:pt x="10331" y="39702"/>
                  </a:lnTo>
                  <a:lnTo>
                    <a:pt x="11451" y="37835"/>
                  </a:lnTo>
                  <a:lnTo>
                    <a:pt x="12820" y="36093"/>
                  </a:lnTo>
                  <a:lnTo>
                    <a:pt x="14438" y="34226"/>
                  </a:lnTo>
                  <a:lnTo>
                    <a:pt x="16180" y="32359"/>
                  </a:lnTo>
                  <a:lnTo>
                    <a:pt x="18171" y="30492"/>
                  </a:lnTo>
                  <a:lnTo>
                    <a:pt x="20287" y="28501"/>
                  </a:lnTo>
                  <a:lnTo>
                    <a:pt x="22776" y="2663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68"/>
            <p:cNvSpPr/>
            <p:nvPr/>
          </p:nvSpPr>
          <p:spPr>
            <a:xfrm>
              <a:off x="5465250" y="3689775"/>
              <a:ext cx="672075" cy="224050"/>
            </a:xfrm>
            <a:custGeom>
              <a:rect b="b" l="l" r="r" t="t"/>
              <a:pathLst>
                <a:path extrusionOk="0" h="8962" w="26883">
                  <a:moveTo>
                    <a:pt x="13317" y="1"/>
                  </a:moveTo>
                  <a:lnTo>
                    <a:pt x="11699" y="125"/>
                  </a:lnTo>
                  <a:lnTo>
                    <a:pt x="10206" y="499"/>
                  </a:lnTo>
                  <a:lnTo>
                    <a:pt x="8837" y="996"/>
                  </a:lnTo>
                  <a:lnTo>
                    <a:pt x="7468" y="1619"/>
                  </a:lnTo>
                  <a:lnTo>
                    <a:pt x="6348" y="2365"/>
                  </a:lnTo>
                  <a:lnTo>
                    <a:pt x="5103" y="3237"/>
                  </a:lnTo>
                  <a:lnTo>
                    <a:pt x="4107" y="4108"/>
                  </a:lnTo>
                  <a:lnTo>
                    <a:pt x="2365" y="5850"/>
                  </a:lnTo>
                  <a:lnTo>
                    <a:pt x="1120" y="7344"/>
                  </a:lnTo>
                  <a:lnTo>
                    <a:pt x="249" y="8464"/>
                  </a:lnTo>
                  <a:lnTo>
                    <a:pt x="0" y="8837"/>
                  </a:lnTo>
                  <a:lnTo>
                    <a:pt x="1494" y="8215"/>
                  </a:lnTo>
                  <a:lnTo>
                    <a:pt x="3112" y="7468"/>
                  </a:lnTo>
                  <a:lnTo>
                    <a:pt x="4979" y="6721"/>
                  </a:lnTo>
                  <a:lnTo>
                    <a:pt x="7094" y="6099"/>
                  </a:lnTo>
                  <a:lnTo>
                    <a:pt x="9086" y="5601"/>
                  </a:lnTo>
                  <a:lnTo>
                    <a:pt x="9957" y="5477"/>
                  </a:lnTo>
                  <a:lnTo>
                    <a:pt x="11575" y="5477"/>
                  </a:lnTo>
                  <a:lnTo>
                    <a:pt x="12073" y="5726"/>
                  </a:lnTo>
                  <a:lnTo>
                    <a:pt x="13442" y="6348"/>
                  </a:lnTo>
                  <a:lnTo>
                    <a:pt x="15308" y="6970"/>
                  </a:lnTo>
                  <a:lnTo>
                    <a:pt x="17424" y="7717"/>
                  </a:lnTo>
                  <a:lnTo>
                    <a:pt x="19789" y="8339"/>
                  </a:lnTo>
                  <a:lnTo>
                    <a:pt x="22029" y="8837"/>
                  </a:lnTo>
                  <a:lnTo>
                    <a:pt x="23149" y="8962"/>
                  </a:lnTo>
                  <a:lnTo>
                    <a:pt x="25016" y="8962"/>
                  </a:lnTo>
                  <a:lnTo>
                    <a:pt x="25763" y="8713"/>
                  </a:lnTo>
                  <a:lnTo>
                    <a:pt x="26385" y="8464"/>
                  </a:lnTo>
                  <a:lnTo>
                    <a:pt x="26883" y="8090"/>
                  </a:lnTo>
                  <a:lnTo>
                    <a:pt x="26260" y="6970"/>
                  </a:lnTo>
                  <a:lnTo>
                    <a:pt x="25514" y="5850"/>
                  </a:lnTo>
                  <a:lnTo>
                    <a:pt x="24269" y="4481"/>
                  </a:lnTo>
                  <a:lnTo>
                    <a:pt x="23522" y="3734"/>
                  </a:lnTo>
                  <a:lnTo>
                    <a:pt x="22651" y="3112"/>
                  </a:lnTo>
                  <a:lnTo>
                    <a:pt x="21656" y="2490"/>
                  </a:lnTo>
                  <a:lnTo>
                    <a:pt x="20660" y="1868"/>
                  </a:lnTo>
                  <a:lnTo>
                    <a:pt x="19415" y="1245"/>
                  </a:lnTo>
                  <a:lnTo>
                    <a:pt x="18046" y="747"/>
                  </a:lnTo>
                  <a:lnTo>
                    <a:pt x="16553" y="374"/>
                  </a:lnTo>
                  <a:lnTo>
                    <a:pt x="14935" y="125"/>
                  </a:lnTo>
                  <a:lnTo>
                    <a:pt x="13317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68"/>
            <p:cNvSpPr/>
            <p:nvPr/>
          </p:nvSpPr>
          <p:spPr>
            <a:xfrm>
              <a:off x="5885275" y="3736450"/>
              <a:ext cx="345400" cy="507175"/>
            </a:xfrm>
            <a:custGeom>
              <a:rect b="b" l="l" r="r" t="t"/>
              <a:pathLst>
                <a:path extrusionOk="0" h="20287" w="13816">
                  <a:moveTo>
                    <a:pt x="1" y="1"/>
                  </a:moveTo>
                  <a:lnTo>
                    <a:pt x="125" y="1494"/>
                  </a:lnTo>
                  <a:lnTo>
                    <a:pt x="1370" y="1494"/>
                  </a:lnTo>
                  <a:lnTo>
                    <a:pt x="2241" y="1743"/>
                  </a:lnTo>
                  <a:lnTo>
                    <a:pt x="3237" y="1992"/>
                  </a:lnTo>
                  <a:lnTo>
                    <a:pt x="4357" y="2490"/>
                  </a:lnTo>
                  <a:lnTo>
                    <a:pt x="5477" y="3112"/>
                  </a:lnTo>
                  <a:lnTo>
                    <a:pt x="6721" y="3983"/>
                  </a:lnTo>
                  <a:lnTo>
                    <a:pt x="7966" y="5228"/>
                  </a:lnTo>
                  <a:lnTo>
                    <a:pt x="9086" y="6721"/>
                  </a:lnTo>
                  <a:lnTo>
                    <a:pt x="9957" y="8464"/>
                  </a:lnTo>
                  <a:lnTo>
                    <a:pt x="10704" y="10330"/>
                  </a:lnTo>
                  <a:lnTo>
                    <a:pt x="11326" y="12571"/>
                  </a:lnTo>
                  <a:lnTo>
                    <a:pt x="11824" y="14935"/>
                  </a:lnTo>
                  <a:lnTo>
                    <a:pt x="12198" y="17424"/>
                  </a:lnTo>
                  <a:lnTo>
                    <a:pt x="12322" y="20287"/>
                  </a:lnTo>
                  <a:lnTo>
                    <a:pt x="13815" y="20162"/>
                  </a:lnTo>
                  <a:lnTo>
                    <a:pt x="13691" y="17300"/>
                  </a:lnTo>
                  <a:lnTo>
                    <a:pt x="13318" y="14562"/>
                  </a:lnTo>
                  <a:lnTo>
                    <a:pt x="12820" y="11948"/>
                  </a:lnTo>
                  <a:lnTo>
                    <a:pt x="12073" y="9708"/>
                  </a:lnTo>
                  <a:lnTo>
                    <a:pt x="11202" y="7717"/>
                  </a:lnTo>
                  <a:lnTo>
                    <a:pt x="10206" y="5850"/>
                  </a:lnTo>
                  <a:lnTo>
                    <a:pt x="9086" y="4232"/>
                  </a:lnTo>
                  <a:lnTo>
                    <a:pt x="7717" y="2863"/>
                  </a:lnTo>
                  <a:lnTo>
                    <a:pt x="6348" y="1867"/>
                  </a:lnTo>
                  <a:lnTo>
                    <a:pt x="4979" y="996"/>
                  </a:lnTo>
                  <a:lnTo>
                    <a:pt x="3610" y="498"/>
                  </a:lnTo>
                  <a:lnTo>
                    <a:pt x="2490" y="249"/>
                  </a:lnTo>
                  <a:lnTo>
                    <a:pt x="1494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68"/>
            <p:cNvSpPr/>
            <p:nvPr/>
          </p:nvSpPr>
          <p:spPr>
            <a:xfrm>
              <a:off x="6230650" y="3892025"/>
              <a:ext cx="345375" cy="504075"/>
            </a:xfrm>
            <a:custGeom>
              <a:rect b="b" l="l" r="r" t="t"/>
              <a:pathLst>
                <a:path extrusionOk="0" h="20163" w="13815">
                  <a:moveTo>
                    <a:pt x="12322" y="0"/>
                  </a:moveTo>
                  <a:lnTo>
                    <a:pt x="11326" y="249"/>
                  </a:lnTo>
                  <a:lnTo>
                    <a:pt x="10081" y="498"/>
                  </a:lnTo>
                  <a:lnTo>
                    <a:pt x="8837" y="996"/>
                  </a:lnTo>
                  <a:lnTo>
                    <a:pt x="7468" y="1743"/>
                  </a:lnTo>
                  <a:lnTo>
                    <a:pt x="6099" y="2863"/>
                  </a:lnTo>
                  <a:lnTo>
                    <a:pt x="4730" y="4232"/>
                  </a:lnTo>
                  <a:lnTo>
                    <a:pt x="3610" y="5850"/>
                  </a:lnTo>
                  <a:lnTo>
                    <a:pt x="2490" y="7592"/>
                  </a:lnTo>
                  <a:lnTo>
                    <a:pt x="1743" y="9708"/>
                  </a:lnTo>
                  <a:lnTo>
                    <a:pt x="996" y="11948"/>
                  </a:lnTo>
                  <a:lnTo>
                    <a:pt x="498" y="14437"/>
                  </a:lnTo>
                  <a:lnTo>
                    <a:pt x="125" y="17175"/>
                  </a:lnTo>
                  <a:lnTo>
                    <a:pt x="0" y="20162"/>
                  </a:lnTo>
                  <a:lnTo>
                    <a:pt x="1494" y="20162"/>
                  </a:lnTo>
                  <a:lnTo>
                    <a:pt x="1618" y="17424"/>
                  </a:lnTo>
                  <a:lnTo>
                    <a:pt x="1992" y="14811"/>
                  </a:lnTo>
                  <a:lnTo>
                    <a:pt x="2365" y="12446"/>
                  </a:lnTo>
                  <a:lnTo>
                    <a:pt x="2987" y="10330"/>
                  </a:lnTo>
                  <a:lnTo>
                    <a:pt x="3859" y="8463"/>
                  </a:lnTo>
                  <a:lnTo>
                    <a:pt x="4730" y="6721"/>
                  </a:lnTo>
                  <a:lnTo>
                    <a:pt x="5850" y="5227"/>
                  </a:lnTo>
                  <a:lnTo>
                    <a:pt x="7094" y="3983"/>
                  </a:lnTo>
                  <a:lnTo>
                    <a:pt x="8215" y="3112"/>
                  </a:lnTo>
                  <a:lnTo>
                    <a:pt x="9459" y="2365"/>
                  </a:lnTo>
                  <a:lnTo>
                    <a:pt x="10579" y="1992"/>
                  </a:lnTo>
                  <a:lnTo>
                    <a:pt x="11575" y="1618"/>
                  </a:lnTo>
                  <a:lnTo>
                    <a:pt x="12446" y="1494"/>
                  </a:lnTo>
                  <a:lnTo>
                    <a:pt x="13691" y="1494"/>
                  </a:lnTo>
                  <a:lnTo>
                    <a:pt x="13815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68"/>
            <p:cNvSpPr/>
            <p:nvPr/>
          </p:nvSpPr>
          <p:spPr>
            <a:xfrm>
              <a:off x="4926975" y="3247975"/>
              <a:ext cx="1210350" cy="416950"/>
            </a:xfrm>
            <a:custGeom>
              <a:rect b="b" l="l" r="r" t="t"/>
              <a:pathLst>
                <a:path extrusionOk="0" h="16678" w="48414">
                  <a:moveTo>
                    <a:pt x="30243" y="0"/>
                  </a:moveTo>
                  <a:lnTo>
                    <a:pt x="28501" y="125"/>
                  </a:lnTo>
                  <a:lnTo>
                    <a:pt x="26759" y="498"/>
                  </a:lnTo>
                  <a:lnTo>
                    <a:pt x="23274" y="1245"/>
                  </a:lnTo>
                  <a:lnTo>
                    <a:pt x="20038" y="2116"/>
                  </a:lnTo>
                  <a:lnTo>
                    <a:pt x="17051" y="3236"/>
                  </a:lnTo>
                  <a:lnTo>
                    <a:pt x="14437" y="4356"/>
                  </a:lnTo>
                  <a:lnTo>
                    <a:pt x="11948" y="5601"/>
                  </a:lnTo>
                  <a:lnTo>
                    <a:pt x="9708" y="6845"/>
                  </a:lnTo>
                  <a:lnTo>
                    <a:pt x="7841" y="8090"/>
                  </a:lnTo>
                  <a:lnTo>
                    <a:pt x="6099" y="9334"/>
                  </a:lnTo>
                  <a:lnTo>
                    <a:pt x="4605" y="10454"/>
                  </a:lnTo>
                  <a:lnTo>
                    <a:pt x="3361" y="11574"/>
                  </a:lnTo>
                  <a:lnTo>
                    <a:pt x="1494" y="13566"/>
                  </a:lnTo>
                  <a:lnTo>
                    <a:pt x="374" y="14935"/>
                  </a:lnTo>
                  <a:lnTo>
                    <a:pt x="1" y="15308"/>
                  </a:lnTo>
                  <a:lnTo>
                    <a:pt x="2365" y="14686"/>
                  </a:lnTo>
                  <a:lnTo>
                    <a:pt x="4854" y="14064"/>
                  </a:lnTo>
                  <a:lnTo>
                    <a:pt x="7966" y="13317"/>
                  </a:lnTo>
                  <a:lnTo>
                    <a:pt x="11326" y="12695"/>
                  </a:lnTo>
                  <a:lnTo>
                    <a:pt x="14686" y="12197"/>
                  </a:lnTo>
                  <a:lnTo>
                    <a:pt x="17922" y="11948"/>
                  </a:lnTo>
                  <a:lnTo>
                    <a:pt x="19291" y="11823"/>
                  </a:lnTo>
                  <a:lnTo>
                    <a:pt x="20536" y="11948"/>
                  </a:lnTo>
                  <a:lnTo>
                    <a:pt x="21780" y="12197"/>
                  </a:lnTo>
                  <a:lnTo>
                    <a:pt x="23149" y="12570"/>
                  </a:lnTo>
                  <a:lnTo>
                    <a:pt x="26136" y="13566"/>
                  </a:lnTo>
                  <a:lnTo>
                    <a:pt x="29497" y="14686"/>
                  </a:lnTo>
                  <a:lnTo>
                    <a:pt x="32981" y="15806"/>
                  </a:lnTo>
                  <a:lnTo>
                    <a:pt x="34848" y="16179"/>
                  </a:lnTo>
                  <a:lnTo>
                    <a:pt x="36839" y="16553"/>
                  </a:lnTo>
                  <a:lnTo>
                    <a:pt x="38706" y="16677"/>
                  </a:lnTo>
                  <a:lnTo>
                    <a:pt x="40698" y="16677"/>
                  </a:lnTo>
                  <a:lnTo>
                    <a:pt x="42564" y="16553"/>
                  </a:lnTo>
                  <a:lnTo>
                    <a:pt x="44556" y="16055"/>
                  </a:lnTo>
                  <a:lnTo>
                    <a:pt x="46547" y="15308"/>
                  </a:lnTo>
                  <a:lnTo>
                    <a:pt x="48414" y="14312"/>
                  </a:lnTo>
                  <a:lnTo>
                    <a:pt x="48289" y="13566"/>
                  </a:lnTo>
                  <a:lnTo>
                    <a:pt x="47791" y="11699"/>
                  </a:lnTo>
                  <a:lnTo>
                    <a:pt x="47418" y="10330"/>
                  </a:lnTo>
                  <a:lnTo>
                    <a:pt x="46796" y="8961"/>
                  </a:lnTo>
                  <a:lnTo>
                    <a:pt x="45925" y="7467"/>
                  </a:lnTo>
                  <a:lnTo>
                    <a:pt x="44929" y="5974"/>
                  </a:lnTo>
                  <a:lnTo>
                    <a:pt x="43684" y="4605"/>
                  </a:lnTo>
                  <a:lnTo>
                    <a:pt x="42191" y="3236"/>
                  </a:lnTo>
                  <a:lnTo>
                    <a:pt x="41320" y="2614"/>
                  </a:lnTo>
                  <a:lnTo>
                    <a:pt x="40449" y="2116"/>
                  </a:lnTo>
                  <a:lnTo>
                    <a:pt x="39453" y="1494"/>
                  </a:lnTo>
                  <a:lnTo>
                    <a:pt x="38333" y="1120"/>
                  </a:lnTo>
                  <a:lnTo>
                    <a:pt x="37213" y="747"/>
                  </a:lnTo>
                  <a:lnTo>
                    <a:pt x="35968" y="373"/>
                  </a:lnTo>
                  <a:lnTo>
                    <a:pt x="34724" y="125"/>
                  </a:lnTo>
                  <a:lnTo>
                    <a:pt x="33355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68"/>
            <p:cNvSpPr/>
            <p:nvPr/>
          </p:nvSpPr>
          <p:spPr>
            <a:xfrm>
              <a:off x="5004750" y="2423450"/>
              <a:ext cx="1222800" cy="1860625"/>
            </a:xfrm>
            <a:custGeom>
              <a:rect b="b" l="l" r="r" t="t"/>
              <a:pathLst>
                <a:path extrusionOk="0" h="74425" w="48912">
                  <a:moveTo>
                    <a:pt x="250" y="1"/>
                  </a:moveTo>
                  <a:lnTo>
                    <a:pt x="1" y="1494"/>
                  </a:lnTo>
                  <a:lnTo>
                    <a:pt x="2117" y="1743"/>
                  </a:lnTo>
                  <a:lnTo>
                    <a:pt x="4108" y="2116"/>
                  </a:lnTo>
                  <a:lnTo>
                    <a:pt x="6099" y="2490"/>
                  </a:lnTo>
                  <a:lnTo>
                    <a:pt x="7966" y="2987"/>
                  </a:lnTo>
                  <a:lnTo>
                    <a:pt x="9833" y="3610"/>
                  </a:lnTo>
                  <a:lnTo>
                    <a:pt x="11700" y="4232"/>
                  </a:lnTo>
                  <a:lnTo>
                    <a:pt x="13442" y="4979"/>
                  </a:lnTo>
                  <a:lnTo>
                    <a:pt x="15185" y="5850"/>
                  </a:lnTo>
                  <a:lnTo>
                    <a:pt x="16927" y="6721"/>
                  </a:lnTo>
                  <a:lnTo>
                    <a:pt x="18669" y="7592"/>
                  </a:lnTo>
                  <a:lnTo>
                    <a:pt x="20287" y="8712"/>
                  </a:lnTo>
                  <a:lnTo>
                    <a:pt x="21781" y="9832"/>
                  </a:lnTo>
                  <a:lnTo>
                    <a:pt x="23399" y="10953"/>
                  </a:lnTo>
                  <a:lnTo>
                    <a:pt x="24892" y="12322"/>
                  </a:lnTo>
                  <a:lnTo>
                    <a:pt x="26261" y="13566"/>
                  </a:lnTo>
                  <a:lnTo>
                    <a:pt x="27755" y="15060"/>
                  </a:lnTo>
                  <a:lnTo>
                    <a:pt x="29870" y="17424"/>
                  </a:lnTo>
                  <a:lnTo>
                    <a:pt x="31986" y="20162"/>
                  </a:lnTo>
                  <a:lnTo>
                    <a:pt x="33853" y="22900"/>
                  </a:lnTo>
                  <a:lnTo>
                    <a:pt x="35720" y="25887"/>
                  </a:lnTo>
                  <a:lnTo>
                    <a:pt x="37462" y="29123"/>
                  </a:lnTo>
                  <a:lnTo>
                    <a:pt x="38956" y="32483"/>
                  </a:lnTo>
                  <a:lnTo>
                    <a:pt x="40449" y="36093"/>
                  </a:lnTo>
                  <a:lnTo>
                    <a:pt x="41818" y="39826"/>
                  </a:lnTo>
                  <a:lnTo>
                    <a:pt x="42814" y="43062"/>
                  </a:lnTo>
                  <a:lnTo>
                    <a:pt x="43685" y="46298"/>
                  </a:lnTo>
                  <a:lnTo>
                    <a:pt x="44432" y="49409"/>
                  </a:lnTo>
                  <a:lnTo>
                    <a:pt x="45054" y="52521"/>
                  </a:lnTo>
                  <a:lnTo>
                    <a:pt x="45676" y="55508"/>
                  </a:lnTo>
                  <a:lnTo>
                    <a:pt x="46050" y="58370"/>
                  </a:lnTo>
                  <a:lnTo>
                    <a:pt x="46796" y="63597"/>
                  </a:lnTo>
                  <a:lnTo>
                    <a:pt x="47170" y="67953"/>
                  </a:lnTo>
                  <a:lnTo>
                    <a:pt x="47294" y="71313"/>
                  </a:lnTo>
                  <a:lnTo>
                    <a:pt x="47419" y="74300"/>
                  </a:lnTo>
                  <a:lnTo>
                    <a:pt x="48912" y="74425"/>
                  </a:lnTo>
                  <a:lnTo>
                    <a:pt x="48788" y="71313"/>
                  </a:lnTo>
                  <a:lnTo>
                    <a:pt x="48663" y="67829"/>
                  </a:lnTo>
                  <a:lnTo>
                    <a:pt x="48290" y="63473"/>
                  </a:lnTo>
                  <a:lnTo>
                    <a:pt x="47543" y="58121"/>
                  </a:lnTo>
                  <a:lnTo>
                    <a:pt x="47170" y="55259"/>
                  </a:lnTo>
                  <a:lnTo>
                    <a:pt x="46547" y="52272"/>
                  </a:lnTo>
                  <a:lnTo>
                    <a:pt x="45925" y="49160"/>
                  </a:lnTo>
                  <a:lnTo>
                    <a:pt x="45178" y="45924"/>
                  </a:lnTo>
                  <a:lnTo>
                    <a:pt x="44183" y="42689"/>
                  </a:lnTo>
                  <a:lnTo>
                    <a:pt x="43187" y="39328"/>
                  </a:lnTo>
                  <a:lnTo>
                    <a:pt x="41818" y="35595"/>
                  </a:lnTo>
                  <a:lnTo>
                    <a:pt x="40325" y="31861"/>
                  </a:lnTo>
                  <a:lnTo>
                    <a:pt x="38707" y="28501"/>
                  </a:lnTo>
                  <a:lnTo>
                    <a:pt x="36964" y="25140"/>
                  </a:lnTo>
                  <a:lnTo>
                    <a:pt x="35097" y="22154"/>
                  </a:lnTo>
                  <a:lnTo>
                    <a:pt x="33106" y="19167"/>
                  </a:lnTo>
                  <a:lnTo>
                    <a:pt x="30990" y="16553"/>
                  </a:lnTo>
                  <a:lnTo>
                    <a:pt x="28875" y="14064"/>
                  </a:lnTo>
                  <a:lnTo>
                    <a:pt x="27381" y="12570"/>
                  </a:lnTo>
                  <a:lnTo>
                    <a:pt x="25888" y="11201"/>
                  </a:lnTo>
                  <a:lnTo>
                    <a:pt x="24270" y="9832"/>
                  </a:lnTo>
                  <a:lnTo>
                    <a:pt x="22776" y="8588"/>
                  </a:lnTo>
                  <a:lnTo>
                    <a:pt x="21034" y="7468"/>
                  </a:lnTo>
                  <a:lnTo>
                    <a:pt x="19416" y="6348"/>
                  </a:lnTo>
                  <a:lnTo>
                    <a:pt x="17674" y="5352"/>
                  </a:lnTo>
                  <a:lnTo>
                    <a:pt x="15931" y="4481"/>
                  </a:lnTo>
                  <a:lnTo>
                    <a:pt x="14064" y="3610"/>
                  </a:lnTo>
                  <a:lnTo>
                    <a:pt x="12198" y="2863"/>
                  </a:lnTo>
                  <a:lnTo>
                    <a:pt x="10331" y="2116"/>
                  </a:lnTo>
                  <a:lnTo>
                    <a:pt x="8339" y="1618"/>
                  </a:lnTo>
                  <a:lnTo>
                    <a:pt x="6348" y="996"/>
                  </a:lnTo>
                  <a:lnTo>
                    <a:pt x="4357" y="623"/>
                  </a:lnTo>
                  <a:lnTo>
                    <a:pt x="2366" y="24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68"/>
            <p:cNvSpPr/>
            <p:nvPr/>
          </p:nvSpPr>
          <p:spPr>
            <a:xfrm>
              <a:off x="5546150" y="2006525"/>
              <a:ext cx="703200" cy="1950850"/>
            </a:xfrm>
            <a:custGeom>
              <a:rect b="b" l="l" r="r" t="t"/>
              <a:pathLst>
                <a:path extrusionOk="0" h="78034" w="28128">
                  <a:moveTo>
                    <a:pt x="1120" y="1"/>
                  </a:moveTo>
                  <a:lnTo>
                    <a:pt x="0" y="996"/>
                  </a:lnTo>
                  <a:lnTo>
                    <a:pt x="1245" y="2490"/>
                  </a:lnTo>
                  <a:lnTo>
                    <a:pt x="2614" y="4108"/>
                  </a:lnTo>
                  <a:lnTo>
                    <a:pt x="4356" y="6597"/>
                  </a:lnTo>
                  <a:lnTo>
                    <a:pt x="6472" y="9584"/>
                  </a:lnTo>
                  <a:lnTo>
                    <a:pt x="8712" y="13193"/>
                  </a:lnTo>
                  <a:lnTo>
                    <a:pt x="11201" y="17300"/>
                  </a:lnTo>
                  <a:lnTo>
                    <a:pt x="13690" y="22029"/>
                  </a:lnTo>
                  <a:lnTo>
                    <a:pt x="16179" y="27381"/>
                  </a:lnTo>
                  <a:lnTo>
                    <a:pt x="17424" y="30243"/>
                  </a:lnTo>
                  <a:lnTo>
                    <a:pt x="18669" y="33106"/>
                  </a:lnTo>
                  <a:lnTo>
                    <a:pt x="19789" y="36217"/>
                  </a:lnTo>
                  <a:lnTo>
                    <a:pt x="20909" y="39453"/>
                  </a:lnTo>
                  <a:lnTo>
                    <a:pt x="21904" y="42813"/>
                  </a:lnTo>
                  <a:lnTo>
                    <a:pt x="22900" y="46298"/>
                  </a:lnTo>
                  <a:lnTo>
                    <a:pt x="23771" y="49907"/>
                  </a:lnTo>
                  <a:lnTo>
                    <a:pt x="24518" y="53516"/>
                  </a:lnTo>
                  <a:lnTo>
                    <a:pt x="25140" y="57374"/>
                  </a:lnTo>
                  <a:lnTo>
                    <a:pt x="25763" y="61357"/>
                  </a:lnTo>
                  <a:lnTo>
                    <a:pt x="26136" y="65339"/>
                  </a:lnTo>
                  <a:lnTo>
                    <a:pt x="26509" y="69446"/>
                  </a:lnTo>
                  <a:lnTo>
                    <a:pt x="26634" y="73678"/>
                  </a:lnTo>
                  <a:lnTo>
                    <a:pt x="26634" y="78034"/>
                  </a:lnTo>
                  <a:lnTo>
                    <a:pt x="28127" y="78034"/>
                  </a:lnTo>
                  <a:lnTo>
                    <a:pt x="28127" y="73429"/>
                  </a:lnTo>
                  <a:lnTo>
                    <a:pt x="28003" y="69073"/>
                  </a:lnTo>
                  <a:lnTo>
                    <a:pt x="27629" y="64717"/>
                  </a:lnTo>
                  <a:lnTo>
                    <a:pt x="27132" y="60486"/>
                  </a:lnTo>
                  <a:lnTo>
                    <a:pt x="26509" y="56379"/>
                  </a:lnTo>
                  <a:lnTo>
                    <a:pt x="25763" y="52396"/>
                  </a:lnTo>
                  <a:lnTo>
                    <a:pt x="25016" y="48538"/>
                  </a:lnTo>
                  <a:lnTo>
                    <a:pt x="24020" y="44929"/>
                  </a:lnTo>
                  <a:lnTo>
                    <a:pt x="23024" y="41320"/>
                  </a:lnTo>
                  <a:lnTo>
                    <a:pt x="22029" y="37959"/>
                  </a:lnTo>
                  <a:lnTo>
                    <a:pt x="20909" y="34724"/>
                  </a:lnTo>
                  <a:lnTo>
                    <a:pt x="19664" y="31737"/>
                  </a:lnTo>
                  <a:lnTo>
                    <a:pt x="18544" y="28750"/>
                  </a:lnTo>
                  <a:lnTo>
                    <a:pt x="17300" y="26012"/>
                  </a:lnTo>
                  <a:lnTo>
                    <a:pt x="14935" y="21033"/>
                  </a:lnTo>
                  <a:lnTo>
                    <a:pt x="12446" y="16304"/>
                  </a:lnTo>
                  <a:lnTo>
                    <a:pt x="9957" y="12073"/>
                  </a:lnTo>
                  <a:lnTo>
                    <a:pt x="7592" y="8463"/>
                  </a:lnTo>
                  <a:lnTo>
                    <a:pt x="5476" y="5477"/>
                  </a:lnTo>
                  <a:lnTo>
                    <a:pt x="3734" y="3112"/>
                  </a:lnTo>
                  <a:lnTo>
                    <a:pt x="2365" y="1370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68"/>
            <p:cNvSpPr/>
            <p:nvPr/>
          </p:nvSpPr>
          <p:spPr>
            <a:xfrm>
              <a:off x="6208875" y="2697250"/>
              <a:ext cx="566300" cy="1499700"/>
            </a:xfrm>
            <a:custGeom>
              <a:rect b="b" l="l" r="r" t="t"/>
              <a:pathLst>
                <a:path extrusionOk="0" h="59988" w="22652">
                  <a:moveTo>
                    <a:pt x="22651" y="1"/>
                  </a:moveTo>
                  <a:lnTo>
                    <a:pt x="21407" y="249"/>
                  </a:lnTo>
                  <a:lnTo>
                    <a:pt x="20162" y="623"/>
                  </a:lnTo>
                  <a:lnTo>
                    <a:pt x="18544" y="1245"/>
                  </a:lnTo>
                  <a:lnTo>
                    <a:pt x="16677" y="2241"/>
                  </a:lnTo>
                  <a:lnTo>
                    <a:pt x="15682" y="2987"/>
                  </a:lnTo>
                  <a:lnTo>
                    <a:pt x="14686" y="3734"/>
                  </a:lnTo>
                  <a:lnTo>
                    <a:pt x="13690" y="4730"/>
                  </a:lnTo>
                  <a:lnTo>
                    <a:pt x="12570" y="5726"/>
                  </a:lnTo>
                  <a:lnTo>
                    <a:pt x="11450" y="6970"/>
                  </a:lnTo>
                  <a:lnTo>
                    <a:pt x="10330" y="8339"/>
                  </a:lnTo>
                  <a:lnTo>
                    <a:pt x="8961" y="10330"/>
                  </a:lnTo>
                  <a:lnTo>
                    <a:pt x="7717" y="12446"/>
                  </a:lnTo>
                  <a:lnTo>
                    <a:pt x="6472" y="14811"/>
                  </a:lnTo>
                  <a:lnTo>
                    <a:pt x="5352" y="17300"/>
                  </a:lnTo>
                  <a:lnTo>
                    <a:pt x="4356" y="20038"/>
                  </a:lnTo>
                  <a:lnTo>
                    <a:pt x="3485" y="22776"/>
                  </a:lnTo>
                  <a:lnTo>
                    <a:pt x="2738" y="25763"/>
                  </a:lnTo>
                  <a:lnTo>
                    <a:pt x="1992" y="28999"/>
                  </a:lnTo>
                  <a:lnTo>
                    <a:pt x="1494" y="32234"/>
                  </a:lnTo>
                  <a:lnTo>
                    <a:pt x="996" y="35719"/>
                  </a:lnTo>
                  <a:lnTo>
                    <a:pt x="623" y="39453"/>
                  </a:lnTo>
                  <a:lnTo>
                    <a:pt x="249" y="43187"/>
                  </a:lnTo>
                  <a:lnTo>
                    <a:pt x="125" y="47169"/>
                  </a:lnTo>
                  <a:lnTo>
                    <a:pt x="0" y="51276"/>
                  </a:lnTo>
                  <a:lnTo>
                    <a:pt x="0" y="55508"/>
                  </a:lnTo>
                  <a:lnTo>
                    <a:pt x="125" y="59988"/>
                  </a:lnTo>
                  <a:lnTo>
                    <a:pt x="1618" y="59988"/>
                  </a:lnTo>
                  <a:lnTo>
                    <a:pt x="1494" y="53641"/>
                  </a:lnTo>
                  <a:lnTo>
                    <a:pt x="1618" y="46920"/>
                  </a:lnTo>
                  <a:lnTo>
                    <a:pt x="1743" y="43560"/>
                  </a:lnTo>
                  <a:lnTo>
                    <a:pt x="2116" y="40075"/>
                  </a:lnTo>
                  <a:lnTo>
                    <a:pt x="2365" y="36590"/>
                  </a:lnTo>
                  <a:lnTo>
                    <a:pt x="2863" y="33230"/>
                  </a:lnTo>
                  <a:lnTo>
                    <a:pt x="3485" y="29870"/>
                  </a:lnTo>
                  <a:lnTo>
                    <a:pt x="4107" y="26510"/>
                  </a:lnTo>
                  <a:lnTo>
                    <a:pt x="4978" y="23274"/>
                  </a:lnTo>
                  <a:lnTo>
                    <a:pt x="5974" y="20162"/>
                  </a:lnTo>
                  <a:lnTo>
                    <a:pt x="7094" y="17300"/>
                  </a:lnTo>
                  <a:lnTo>
                    <a:pt x="8339" y="14437"/>
                  </a:lnTo>
                  <a:lnTo>
                    <a:pt x="9832" y="11824"/>
                  </a:lnTo>
                  <a:lnTo>
                    <a:pt x="11450" y="9335"/>
                  </a:lnTo>
                  <a:lnTo>
                    <a:pt x="12446" y="8090"/>
                  </a:lnTo>
                  <a:lnTo>
                    <a:pt x="13441" y="6970"/>
                  </a:lnTo>
                  <a:lnTo>
                    <a:pt x="14562" y="5974"/>
                  </a:lnTo>
                  <a:lnTo>
                    <a:pt x="15557" y="5103"/>
                  </a:lnTo>
                  <a:lnTo>
                    <a:pt x="17424" y="3610"/>
                  </a:lnTo>
                  <a:lnTo>
                    <a:pt x="19042" y="2739"/>
                  </a:lnTo>
                  <a:lnTo>
                    <a:pt x="20535" y="2116"/>
                  </a:lnTo>
                  <a:lnTo>
                    <a:pt x="21656" y="1743"/>
                  </a:lnTo>
                  <a:lnTo>
                    <a:pt x="22651" y="1494"/>
                  </a:lnTo>
                  <a:lnTo>
                    <a:pt x="22651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68"/>
            <p:cNvSpPr/>
            <p:nvPr/>
          </p:nvSpPr>
          <p:spPr>
            <a:xfrm>
              <a:off x="6211975" y="3232400"/>
              <a:ext cx="706325" cy="1126350"/>
            </a:xfrm>
            <a:custGeom>
              <a:rect b="b" l="l" r="r" t="t"/>
              <a:pathLst>
                <a:path extrusionOk="0" h="45054" w="28253">
                  <a:moveTo>
                    <a:pt x="28252" y="1"/>
                  </a:moveTo>
                  <a:lnTo>
                    <a:pt x="26759" y="125"/>
                  </a:lnTo>
                  <a:lnTo>
                    <a:pt x="25141" y="374"/>
                  </a:lnTo>
                  <a:lnTo>
                    <a:pt x="23025" y="872"/>
                  </a:lnTo>
                  <a:lnTo>
                    <a:pt x="20660" y="1743"/>
                  </a:lnTo>
                  <a:lnTo>
                    <a:pt x="19416" y="2241"/>
                  </a:lnTo>
                  <a:lnTo>
                    <a:pt x="18047" y="2988"/>
                  </a:lnTo>
                  <a:lnTo>
                    <a:pt x="16678" y="3735"/>
                  </a:lnTo>
                  <a:lnTo>
                    <a:pt x="15309" y="4730"/>
                  </a:lnTo>
                  <a:lnTo>
                    <a:pt x="13940" y="5850"/>
                  </a:lnTo>
                  <a:lnTo>
                    <a:pt x="12571" y="7095"/>
                  </a:lnTo>
                  <a:lnTo>
                    <a:pt x="11077" y="8588"/>
                  </a:lnTo>
                  <a:lnTo>
                    <a:pt x="9708" y="10206"/>
                  </a:lnTo>
                  <a:lnTo>
                    <a:pt x="8464" y="11949"/>
                  </a:lnTo>
                  <a:lnTo>
                    <a:pt x="7219" y="13815"/>
                  </a:lnTo>
                  <a:lnTo>
                    <a:pt x="6223" y="15807"/>
                  </a:lnTo>
                  <a:lnTo>
                    <a:pt x="5103" y="17922"/>
                  </a:lnTo>
                  <a:lnTo>
                    <a:pt x="4232" y="20038"/>
                  </a:lnTo>
                  <a:lnTo>
                    <a:pt x="3361" y="22403"/>
                  </a:lnTo>
                  <a:lnTo>
                    <a:pt x="2614" y="24892"/>
                  </a:lnTo>
                  <a:lnTo>
                    <a:pt x="1992" y="27381"/>
                  </a:lnTo>
                  <a:lnTo>
                    <a:pt x="1494" y="30119"/>
                  </a:lnTo>
                  <a:lnTo>
                    <a:pt x="996" y="32857"/>
                  </a:lnTo>
                  <a:lnTo>
                    <a:pt x="623" y="35719"/>
                  </a:lnTo>
                  <a:lnTo>
                    <a:pt x="374" y="38706"/>
                  </a:lnTo>
                  <a:lnTo>
                    <a:pt x="125" y="41818"/>
                  </a:lnTo>
                  <a:lnTo>
                    <a:pt x="1" y="45054"/>
                  </a:lnTo>
                  <a:lnTo>
                    <a:pt x="1494" y="45054"/>
                  </a:lnTo>
                  <a:lnTo>
                    <a:pt x="1743" y="40200"/>
                  </a:lnTo>
                  <a:lnTo>
                    <a:pt x="1992" y="37711"/>
                  </a:lnTo>
                  <a:lnTo>
                    <a:pt x="2241" y="35097"/>
                  </a:lnTo>
                  <a:lnTo>
                    <a:pt x="2614" y="32359"/>
                  </a:lnTo>
                  <a:lnTo>
                    <a:pt x="3112" y="29746"/>
                  </a:lnTo>
                  <a:lnTo>
                    <a:pt x="3610" y="27132"/>
                  </a:lnTo>
                  <a:lnTo>
                    <a:pt x="4357" y="24519"/>
                  </a:lnTo>
                  <a:lnTo>
                    <a:pt x="5228" y="22029"/>
                  </a:lnTo>
                  <a:lnTo>
                    <a:pt x="6099" y="19416"/>
                  </a:lnTo>
                  <a:lnTo>
                    <a:pt x="7219" y="17051"/>
                  </a:lnTo>
                  <a:lnTo>
                    <a:pt x="8464" y="14687"/>
                  </a:lnTo>
                  <a:lnTo>
                    <a:pt x="9957" y="12446"/>
                  </a:lnTo>
                  <a:lnTo>
                    <a:pt x="11451" y="10455"/>
                  </a:lnTo>
                  <a:lnTo>
                    <a:pt x="13193" y="8464"/>
                  </a:lnTo>
                  <a:lnTo>
                    <a:pt x="15184" y="6721"/>
                  </a:lnTo>
                  <a:lnTo>
                    <a:pt x="16429" y="5850"/>
                  </a:lnTo>
                  <a:lnTo>
                    <a:pt x="17673" y="4979"/>
                  </a:lnTo>
                  <a:lnTo>
                    <a:pt x="18794" y="4232"/>
                  </a:lnTo>
                  <a:lnTo>
                    <a:pt x="19914" y="3735"/>
                  </a:lnTo>
                  <a:lnTo>
                    <a:pt x="22154" y="2739"/>
                  </a:lnTo>
                  <a:lnTo>
                    <a:pt x="24145" y="2117"/>
                  </a:lnTo>
                  <a:lnTo>
                    <a:pt x="25763" y="1743"/>
                  </a:lnTo>
                  <a:lnTo>
                    <a:pt x="27132" y="1619"/>
                  </a:lnTo>
                  <a:lnTo>
                    <a:pt x="28252" y="1494"/>
                  </a:lnTo>
                  <a:lnTo>
                    <a:pt x="28252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68"/>
            <p:cNvSpPr/>
            <p:nvPr/>
          </p:nvSpPr>
          <p:spPr>
            <a:xfrm>
              <a:off x="5113650" y="1919400"/>
              <a:ext cx="837000" cy="712525"/>
            </a:xfrm>
            <a:custGeom>
              <a:rect b="b" l="l" r="r" t="t"/>
              <a:pathLst>
                <a:path extrusionOk="0" h="28501" w="33480">
                  <a:moveTo>
                    <a:pt x="5975" y="1"/>
                  </a:moveTo>
                  <a:lnTo>
                    <a:pt x="3112" y="125"/>
                  </a:lnTo>
                  <a:lnTo>
                    <a:pt x="1" y="499"/>
                  </a:lnTo>
                  <a:lnTo>
                    <a:pt x="1370" y="1121"/>
                  </a:lnTo>
                  <a:lnTo>
                    <a:pt x="2739" y="1992"/>
                  </a:lnTo>
                  <a:lnTo>
                    <a:pt x="4481" y="3112"/>
                  </a:lnTo>
                  <a:lnTo>
                    <a:pt x="6348" y="4481"/>
                  </a:lnTo>
                  <a:lnTo>
                    <a:pt x="8215" y="6099"/>
                  </a:lnTo>
                  <a:lnTo>
                    <a:pt x="9086" y="6970"/>
                  </a:lnTo>
                  <a:lnTo>
                    <a:pt x="9833" y="7966"/>
                  </a:lnTo>
                  <a:lnTo>
                    <a:pt x="10580" y="9086"/>
                  </a:lnTo>
                  <a:lnTo>
                    <a:pt x="11202" y="10082"/>
                  </a:lnTo>
                  <a:lnTo>
                    <a:pt x="11824" y="11326"/>
                  </a:lnTo>
                  <a:lnTo>
                    <a:pt x="12571" y="12571"/>
                  </a:lnTo>
                  <a:lnTo>
                    <a:pt x="13442" y="13940"/>
                  </a:lnTo>
                  <a:lnTo>
                    <a:pt x="14438" y="15309"/>
                  </a:lnTo>
                  <a:lnTo>
                    <a:pt x="15558" y="16678"/>
                  </a:lnTo>
                  <a:lnTo>
                    <a:pt x="16802" y="18047"/>
                  </a:lnTo>
                  <a:lnTo>
                    <a:pt x="18047" y="19540"/>
                  </a:lnTo>
                  <a:lnTo>
                    <a:pt x="19540" y="20909"/>
                  </a:lnTo>
                  <a:lnTo>
                    <a:pt x="21034" y="22154"/>
                  </a:lnTo>
                  <a:lnTo>
                    <a:pt x="22652" y="23398"/>
                  </a:lnTo>
                  <a:lnTo>
                    <a:pt x="24270" y="24643"/>
                  </a:lnTo>
                  <a:lnTo>
                    <a:pt x="26012" y="25639"/>
                  </a:lnTo>
                  <a:lnTo>
                    <a:pt x="27879" y="26634"/>
                  </a:lnTo>
                  <a:lnTo>
                    <a:pt x="29746" y="27381"/>
                  </a:lnTo>
                  <a:lnTo>
                    <a:pt x="31613" y="28003"/>
                  </a:lnTo>
                  <a:lnTo>
                    <a:pt x="33479" y="28501"/>
                  </a:lnTo>
                  <a:lnTo>
                    <a:pt x="33479" y="27132"/>
                  </a:lnTo>
                  <a:lnTo>
                    <a:pt x="33355" y="25514"/>
                  </a:lnTo>
                  <a:lnTo>
                    <a:pt x="32982" y="23398"/>
                  </a:lnTo>
                  <a:lnTo>
                    <a:pt x="32608" y="20909"/>
                  </a:lnTo>
                  <a:lnTo>
                    <a:pt x="31862" y="18296"/>
                  </a:lnTo>
                  <a:lnTo>
                    <a:pt x="30866" y="15433"/>
                  </a:lnTo>
                  <a:lnTo>
                    <a:pt x="30119" y="13940"/>
                  </a:lnTo>
                  <a:lnTo>
                    <a:pt x="29372" y="12446"/>
                  </a:lnTo>
                  <a:lnTo>
                    <a:pt x="28626" y="11077"/>
                  </a:lnTo>
                  <a:lnTo>
                    <a:pt x="27630" y="9708"/>
                  </a:lnTo>
                  <a:lnTo>
                    <a:pt x="26634" y="8339"/>
                  </a:lnTo>
                  <a:lnTo>
                    <a:pt x="25514" y="6970"/>
                  </a:lnTo>
                  <a:lnTo>
                    <a:pt x="24145" y="5726"/>
                  </a:lnTo>
                  <a:lnTo>
                    <a:pt x="22776" y="4606"/>
                  </a:lnTo>
                  <a:lnTo>
                    <a:pt x="21158" y="3610"/>
                  </a:lnTo>
                  <a:lnTo>
                    <a:pt x="19540" y="2614"/>
                  </a:lnTo>
                  <a:lnTo>
                    <a:pt x="17674" y="1743"/>
                  </a:lnTo>
                  <a:lnTo>
                    <a:pt x="15682" y="1121"/>
                  </a:lnTo>
                  <a:lnTo>
                    <a:pt x="13442" y="623"/>
                  </a:lnTo>
                  <a:lnTo>
                    <a:pt x="11202" y="125"/>
                  </a:lnTo>
                  <a:lnTo>
                    <a:pt x="8588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68"/>
            <p:cNvSpPr/>
            <p:nvPr/>
          </p:nvSpPr>
          <p:spPr>
            <a:xfrm>
              <a:off x="6336425" y="2656800"/>
              <a:ext cx="1045450" cy="519625"/>
            </a:xfrm>
            <a:custGeom>
              <a:rect b="b" l="l" r="r" t="t"/>
              <a:pathLst>
                <a:path extrusionOk="0" h="20785" w="41818">
                  <a:moveTo>
                    <a:pt x="17176" y="1"/>
                  </a:moveTo>
                  <a:lnTo>
                    <a:pt x="16056" y="125"/>
                  </a:lnTo>
                  <a:lnTo>
                    <a:pt x="14936" y="374"/>
                  </a:lnTo>
                  <a:lnTo>
                    <a:pt x="13940" y="747"/>
                  </a:lnTo>
                  <a:lnTo>
                    <a:pt x="12944" y="1245"/>
                  </a:lnTo>
                  <a:lnTo>
                    <a:pt x="11949" y="1867"/>
                  </a:lnTo>
                  <a:lnTo>
                    <a:pt x="10082" y="3236"/>
                  </a:lnTo>
                  <a:lnTo>
                    <a:pt x="8588" y="4730"/>
                  </a:lnTo>
                  <a:lnTo>
                    <a:pt x="7095" y="6348"/>
                  </a:lnTo>
                  <a:lnTo>
                    <a:pt x="5850" y="7966"/>
                  </a:lnTo>
                  <a:lnTo>
                    <a:pt x="4730" y="9459"/>
                  </a:lnTo>
                  <a:lnTo>
                    <a:pt x="3735" y="11077"/>
                  </a:lnTo>
                  <a:lnTo>
                    <a:pt x="2863" y="12571"/>
                  </a:lnTo>
                  <a:lnTo>
                    <a:pt x="2241" y="13940"/>
                  </a:lnTo>
                  <a:lnTo>
                    <a:pt x="1121" y="16553"/>
                  </a:lnTo>
                  <a:lnTo>
                    <a:pt x="374" y="18544"/>
                  </a:lnTo>
                  <a:lnTo>
                    <a:pt x="1" y="20411"/>
                  </a:lnTo>
                  <a:lnTo>
                    <a:pt x="374" y="20536"/>
                  </a:lnTo>
                  <a:lnTo>
                    <a:pt x="1370" y="20660"/>
                  </a:lnTo>
                  <a:lnTo>
                    <a:pt x="3112" y="20785"/>
                  </a:lnTo>
                  <a:lnTo>
                    <a:pt x="5353" y="20660"/>
                  </a:lnTo>
                  <a:lnTo>
                    <a:pt x="6722" y="20411"/>
                  </a:lnTo>
                  <a:lnTo>
                    <a:pt x="8091" y="20162"/>
                  </a:lnTo>
                  <a:lnTo>
                    <a:pt x="9708" y="19665"/>
                  </a:lnTo>
                  <a:lnTo>
                    <a:pt x="11451" y="19167"/>
                  </a:lnTo>
                  <a:lnTo>
                    <a:pt x="13193" y="18420"/>
                  </a:lnTo>
                  <a:lnTo>
                    <a:pt x="15185" y="17424"/>
                  </a:lnTo>
                  <a:lnTo>
                    <a:pt x="17176" y="16304"/>
                  </a:lnTo>
                  <a:lnTo>
                    <a:pt x="19292" y="14935"/>
                  </a:lnTo>
                  <a:lnTo>
                    <a:pt x="21283" y="13691"/>
                  </a:lnTo>
                  <a:lnTo>
                    <a:pt x="23150" y="12820"/>
                  </a:lnTo>
                  <a:lnTo>
                    <a:pt x="25141" y="12073"/>
                  </a:lnTo>
                  <a:lnTo>
                    <a:pt x="27132" y="11575"/>
                  </a:lnTo>
                  <a:lnTo>
                    <a:pt x="28999" y="11202"/>
                  </a:lnTo>
                  <a:lnTo>
                    <a:pt x="30866" y="11077"/>
                  </a:lnTo>
                  <a:lnTo>
                    <a:pt x="32733" y="11077"/>
                  </a:lnTo>
                  <a:lnTo>
                    <a:pt x="34351" y="11202"/>
                  </a:lnTo>
                  <a:lnTo>
                    <a:pt x="35969" y="11326"/>
                  </a:lnTo>
                  <a:lnTo>
                    <a:pt x="37338" y="11575"/>
                  </a:lnTo>
                  <a:lnTo>
                    <a:pt x="39702" y="12073"/>
                  </a:lnTo>
                  <a:lnTo>
                    <a:pt x="41196" y="12571"/>
                  </a:lnTo>
                  <a:lnTo>
                    <a:pt x="41818" y="12820"/>
                  </a:lnTo>
                  <a:lnTo>
                    <a:pt x="40947" y="11948"/>
                  </a:lnTo>
                  <a:lnTo>
                    <a:pt x="38458" y="9957"/>
                  </a:lnTo>
                  <a:lnTo>
                    <a:pt x="34973" y="7344"/>
                  </a:lnTo>
                  <a:lnTo>
                    <a:pt x="32857" y="5850"/>
                  </a:lnTo>
                  <a:lnTo>
                    <a:pt x="30617" y="4481"/>
                  </a:lnTo>
                  <a:lnTo>
                    <a:pt x="28252" y="3112"/>
                  </a:lnTo>
                  <a:lnTo>
                    <a:pt x="25763" y="1992"/>
                  </a:lnTo>
                  <a:lnTo>
                    <a:pt x="23274" y="996"/>
                  </a:lnTo>
                  <a:lnTo>
                    <a:pt x="22030" y="623"/>
                  </a:lnTo>
                  <a:lnTo>
                    <a:pt x="20785" y="374"/>
                  </a:lnTo>
                  <a:lnTo>
                    <a:pt x="19540" y="125"/>
                  </a:lnTo>
                  <a:lnTo>
                    <a:pt x="18420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68"/>
            <p:cNvSpPr/>
            <p:nvPr/>
          </p:nvSpPr>
          <p:spPr>
            <a:xfrm>
              <a:off x="4519375" y="2395450"/>
              <a:ext cx="1456175" cy="721875"/>
            </a:xfrm>
            <a:custGeom>
              <a:rect b="b" l="l" r="r" t="t"/>
              <a:pathLst>
                <a:path extrusionOk="0" h="28875" w="58247">
                  <a:moveTo>
                    <a:pt x="20536" y="0"/>
                  </a:moveTo>
                  <a:lnTo>
                    <a:pt x="17425" y="249"/>
                  </a:lnTo>
                  <a:lnTo>
                    <a:pt x="14438" y="747"/>
                  </a:lnTo>
                  <a:lnTo>
                    <a:pt x="11575" y="1369"/>
                  </a:lnTo>
                  <a:lnTo>
                    <a:pt x="9086" y="2116"/>
                  </a:lnTo>
                  <a:lnTo>
                    <a:pt x="6846" y="2987"/>
                  </a:lnTo>
                  <a:lnTo>
                    <a:pt x="4855" y="3734"/>
                  </a:lnTo>
                  <a:lnTo>
                    <a:pt x="3237" y="4481"/>
                  </a:lnTo>
                  <a:lnTo>
                    <a:pt x="872" y="5725"/>
                  </a:lnTo>
                  <a:lnTo>
                    <a:pt x="1" y="6223"/>
                  </a:lnTo>
                  <a:lnTo>
                    <a:pt x="1" y="6223"/>
                  </a:lnTo>
                  <a:lnTo>
                    <a:pt x="997" y="6099"/>
                  </a:lnTo>
                  <a:lnTo>
                    <a:pt x="3361" y="5850"/>
                  </a:lnTo>
                  <a:lnTo>
                    <a:pt x="6970" y="5601"/>
                  </a:lnTo>
                  <a:lnTo>
                    <a:pt x="8962" y="5476"/>
                  </a:lnTo>
                  <a:lnTo>
                    <a:pt x="11202" y="5601"/>
                  </a:lnTo>
                  <a:lnTo>
                    <a:pt x="13567" y="5725"/>
                  </a:lnTo>
                  <a:lnTo>
                    <a:pt x="15931" y="6099"/>
                  </a:lnTo>
                  <a:lnTo>
                    <a:pt x="18296" y="6472"/>
                  </a:lnTo>
                  <a:lnTo>
                    <a:pt x="20661" y="7219"/>
                  </a:lnTo>
                  <a:lnTo>
                    <a:pt x="22901" y="8090"/>
                  </a:lnTo>
                  <a:lnTo>
                    <a:pt x="23896" y="8588"/>
                  </a:lnTo>
                  <a:lnTo>
                    <a:pt x="24892" y="9210"/>
                  </a:lnTo>
                  <a:lnTo>
                    <a:pt x="25888" y="9832"/>
                  </a:lnTo>
                  <a:lnTo>
                    <a:pt x="26883" y="10579"/>
                  </a:lnTo>
                  <a:lnTo>
                    <a:pt x="27630" y="11326"/>
                  </a:lnTo>
                  <a:lnTo>
                    <a:pt x="28501" y="12197"/>
                  </a:lnTo>
                  <a:lnTo>
                    <a:pt x="31613" y="15806"/>
                  </a:lnTo>
                  <a:lnTo>
                    <a:pt x="33106" y="17424"/>
                  </a:lnTo>
                  <a:lnTo>
                    <a:pt x="34724" y="19042"/>
                  </a:lnTo>
                  <a:lnTo>
                    <a:pt x="36342" y="20536"/>
                  </a:lnTo>
                  <a:lnTo>
                    <a:pt x="38084" y="21905"/>
                  </a:lnTo>
                  <a:lnTo>
                    <a:pt x="39827" y="23149"/>
                  </a:lnTo>
                  <a:lnTo>
                    <a:pt x="41569" y="24269"/>
                  </a:lnTo>
                  <a:lnTo>
                    <a:pt x="43436" y="25389"/>
                  </a:lnTo>
                  <a:lnTo>
                    <a:pt x="45303" y="26260"/>
                  </a:lnTo>
                  <a:lnTo>
                    <a:pt x="47294" y="27007"/>
                  </a:lnTo>
                  <a:lnTo>
                    <a:pt x="49285" y="27754"/>
                  </a:lnTo>
                  <a:lnTo>
                    <a:pt x="51401" y="28252"/>
                  </a:lnTo>
                  <a:lnTo>
                    <a:pt x="53517" y="28625"/>
                  </a:lnTo>
                  <a:lnTo>
                    <a:pt x="55881" y="28874"/>
                  </a:lnTo>
                  <a:lnTo>
                    <a:pt x="58246" y="28874"/>
                  </a:lnTo>
                  <a:lnTo>
                    <a:pt x="58246" y="28127"/>
                  </a:lnTo>
                  <a:lnTo>
                    <a:pt x="57997" y="26136"/>
                  </a:lnTo>
                  <a:lnTo>
                    <a:pt x="57748" y="24767"/>
                  </a:lnTo>
                  <a:lnTo>
                    <a:pt x="57375" y="23149"/>
                  </a:lnTo>
                  <a:lnTo>
                    <a:pt x="56753" y="21407"/>
                  </a:lnTo>
                  <a:lnTo>
                    <a:pt x="56006" y="19415"/>
                  </a:lnTo>
                  <a:lnTo>
                    <a:pt x="55010" y="17424"/>
                  </a:lnTo>
                  <a:lnTo>
                    <a:pt x="53641" y="15308"/>
                  </a:lnTo>
                  <a:lnTo>
                    <a:pt x="52148" y="13193"/>
                  </a:lnTo>
                  <a:lnTo>
                    <a:pt x="50156" y="11077"/>
                  </a:lnTo>
                  <a:lnTo>
                    <a:pt x="49036" y="9957"/>
                  </a:lnTo>
                  <a:lnTo>
                    <a:pt x="47916" y="8961"/>
                  </a:lnTo>
                  <a:lnTo>
                    <a:pt x="46547" y="7966"/>
                  </a:lnTo>
                  <a:lnTo>
                    <a:pt x="45178" y="6970"/>
                  </a:lnTo>
                  <a:lnTo>
                    <a:pt x="43685" y="5974"/>
                  </a:lnTo>
                  <a:lnTo>
                    <a:pt x="42067" y="4979"/>
                  </a:lnTo>
                  <a:lnTo>
                    <a:pt x="40324" y="4107"/>
                  </a:lnTo>
                  <a:lnTo>
                    <a:pt x="38458" y="3236"/>
                  </a:lnTo>
                  <a:lnTo>
                    <a:pt x="36591" y="2490"/>
                  </a:lnTo>
                  <a:lnTo>
                    <a:pt x="34724" y="1867"/>
                  </a:lnTo>
                  <a:lnTo>
                    <a:pt x="32857" y="1245"/>
                  </a:lnTo>
                  <a:lnTo>
                    <a:pt x="30990" y="872"/>
                  </a:lnTo>
                  <a:lnTo>
                    <a:pt x="29123" y="498"/>
                  </a:lnTo>
                  <a:lnTo>
                    <a:pt x="27381" y="249"/>
                  </a:lnTo>
                  <a:lnTo>
                    <a:pt x="25639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68"/>
            <p:cNvSpPr/>
            <p:nvPr/>
          </p:nvSpPr>
          <p:spPr>
            <a:xfrm>
              <a:off x="6364450" y="3188850"/>
              <a:ext cx="924100" cy="500950"/>
            </a:xfrm>
            <a:custGeom>
              <a:rect b="b" l="l" r="r" t="t"/>
              <a:pathLst>
                <a:path extrusionOk="0" h="20038" w="36964">
                  <a:moveTo>
                    <a:pt x="17797" y="0"/>
                  </a:moveTo>
                  <a:lnTo>
                    <a:pt x="15059" y="249"/>
                  </a:lnTo>
                  <a:lnTo>
                    <a:pt x="13690" y="498"/>
                  </a:lnTo>
                  <a:lnTo>
                    <a:pt x="12321" y="872"/>
                  </a:lnTo>
                  <a:lnTo>
                    <a:pt x="11201" y="1245"/>
                  </a:lnTo>
                  <a:lnTo>
                    <a:pt x="10081" y="1743"/>
                  </a:lnTo>
                  <a:lnTo>
                    <a:pt x="8961" y="2241"/>
                  </a:lnTo>
                  <a:lnTo>
                    <a:pt x="7965" y="2863"/>
                  </a:lnTo>
                  <a:lnTo>
                    <a:pt x="7094" y="3485"/>
                  </a:lnTo>
                  <a:lnTo>
                    <a:pt x="6223" y="4232"/>
                  </a:lnTo>
                  <a:lnTo>
                    <a:pt x="4854" y="5725"/>
                  </a:lnTo>
                  <a:lnTo>
                    <a:pt x="3609" y="7343"/>
                  </a:lnTo>
                  <a:lnTo>
                    <a:pt x="2614" y="8961"/>
                  </a:lnTo>
                  <a:lnTo>
                    <a:pt x="1867" y="10704"/>
                  </a:lnTo>
                  <a:lnTo>
                    <a:pt x="1245" y="12322"/>
                  </a:lnTo>
                  <a:lnTo>
                    <a:pt x="747" y="13939"/>
                  </a:lnTo>
                  <a:lnTo>
                    <a:pt x="373" y="15433"/>
                  </a:lnTo>
                  <a:lnTo>
                    <a:pt x="249" y="16677"/>
                  </a:lnTo>
                  <a:lnTo>
                    <a:pt x="0" y="18669"/>
                  </a:lnTo>
                  <a:lnTo>
                    <a:pt x="0" y="19291"/>
                  </a:lnTo>
                  <a:lnTo>
                    <a:pt x="622" y="19664"/>
                  </a:lnTo>
                  <a:lnTo>
                    <a:pt x="1245" y="19789"/>
                  </a:lnTo>
                  <a:lnTo>
                    <a:pt x="2489" y="20038"/>
                  </a:lnTo>
                  <a:lnTo>
                    <a:pt x="3858" y="20038"/>
                  </a:lnTo>
                  <a:lnTo>
                    <a:pt x="5227" y="19664"/>
                  </a:lnTo>
                  <a:lnTo>
                    <a:pt x="6721" y="19291"/>
                  </a:lnTo>
                  <a:lnTo>
                    <a:pt x="8214" y="18669"/>
                  </a:lnTo>
                  <a:lnTo>
                    <a:pt x="9708" y="17922"/>
                  </a:lnTo>
                  <a:lnTo>
                    <a:pt x="11325" y="16926"/>
                  </a:lnTo>
                  <a:lnTo>
                    <a:pt x="14312" y="14935"/>
                  </a:lnTo>
                  <a:lnTo>
                    <a:pt x="17299" y="12819"/>
                  </a:lnTo>
                  <a:lnTo>
                    <a:pt x="22153" y="8837"/>
                  </a:lnTo>
                  <a:lnTo>
                    <a:pt x="23149" y="8090"/>
                  </a:lnTo>
                  <a:lnTo>
                    <a:pt x="24269" y="7592"/>
                  </a:lnTo>
                  <a:lnTo>
                    <a:pt x="25513" y="7219"/>
                  </a:lnTo>
                  <a:lnTo>
                    <a:pt x="26758" y="6970"/>
                  </a:lnTo>
                  <a:lnTo>
                    <a:pt x="29247" y="6970"/>
                  </a:lnTo>
                  <a:lnTo>
                    <a:pt x="30367" y="7219"/>
                  </a:lnTo>
                  <a:lnTo>
                    <a:pt x="31612" y="7343"/>
                  </a:lnTo>
                  <a:lnTo>
                    <a:pt x="33728" y="7966"/>
                  </a:lnTo>
                  <a:lnTo>
                    <a:pt x="35470" y="8588"/>
                  </a:lnTo>
                  <a:lnTo>
                    <a:pt x="36963" y="9210"/>
                  </a:lnTo>
                  <a:lnTo>
                    <a:pt x="36714" y="8712"/>
                  </a:lnTo>
                  <a:lnTo>
                    <a:pt x="35719" y="7468"/>
                  </a:lnTo>
                  <a:lnTo>
                    <a:pt x="34972" y="6721"/>
                  </a:lnTo>
                  <a:lnTo>
                    <a:pt x="34101" y="5850"/>
                  </a:lnTo>
                  <a:lnTo>
                    <a:pt x="32981" y="4854"/>
                  </a:lnTo>
                  <a:lnTo>
                    <a:pt x="31736" y="3859"/>
                  </a:lnTo>
                  <a:lnTo>
                    <a:pt x="30367" y="2987"/>
                  </a:lnTo>
                  <a:lnTo>
                    <a:pt x="28749" y="2116"/>
                  </a:lnTo>
                  <a:lnTo>
                    <a:pt x="26882" y="1369"/>
                  </a:lnTo>
                  <a:lnTo>
                    <a:pt x="24891" y="747"/>
                  </a:lnTo>
                  <a:lnTo>
                    <a:pt x="22775" y="249"/>
                  </a:lnTo>
                  <a:lnTo>
                    <a:pt x="20411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68"/>
            <p:cNvSpPr/>
            <p:nvPr/>
          </p:nvSpPr>
          <p:spPr>
            <a:xfrm>
              <a:off x="6193300" y="2258550"/>
              <a:ext cx="360950" cy="2025525"/>
            </a:xfrm>
            <a:custGeom>
              <a:rect b="b" l="l" r="r" t="t"/>
              <a:pathLst>
                <a:path extrusionOk="0" h="81021" w="14438">
                  <a:moveTo>
                    <a:pt x="13567" y="0"/>
                  </a:moveTo>
                  <a:lnTo>
                    <a:pt x="12695" y="872"/>
                  </a:lnTo>
                  <a:lnTo>
                    <a:pt x="11700" y="1867"/>
                  </a:lnTo>
                  <a:lnTo>
                    <a:pt x="10580" y="3361"/>
                  </a:lnTo>
                  <a:lnTo>
                    <a:pt x="9211" y="5476"/>
                  </a:lnTo>
                  <a:lnTo>
                    <a:pt x="7842" y="8090"/>
                  </a:lnTo>
                  <a:lnTo>
                    <a:pt x="6348" y="11450"/>
                  </a:lnTo>
                  <a:lnTo>
                    <a:pt x="5601" y="13317"/>
                  </a:lnTo>
                  <a:lnTo>
                    <a:pt x="4855" y="15433"/>
                  </a:lnTo>
                  <a:lnTo>
                    <a:pt x="3735" y="19166"/>
                  </a:lnTo>
                  <a:lnTo>
                    <a:pt x="2863" y="23025"/>
                  </a:lnTo>
                  <a:lnTo>
                    <a:pt x="1992" y="27007"/>
                  </a:lnTo>
                  <a:lnTo>
                    <a:pt x="1370" y="31239"/>
                  </a:lnTo>
                  <a:lnTo>
                    <a:pt x="872" y="35346"/>
                  </a:lnTo>
                  <a:lnTo>
                    <a:pt x="499" y="39702"/>
                  </a:lnTo>
                  <a:lnTo>
                    <a:pt x="250" y="43933"/>
                  </a:lnTo>
                  <a:lnTo>
                    <a:pt x="125" y="48289"/>
                  </a:lnTo>
                  <a:lnTo>
                    <a:pt x="1" y="52645"/>
                  </a:lnTo>
                  <a:lnTo>
                    <a:pt x="1" y="57001"/>
                  </a:lnTo>
                  <a:lnTo>
                    <a:pt x="250" y="65464"/>
                  </a:lnTo>
                  <a:lnTo>
                    <a:pt x="748" y="73553"/>
                  </a:lnTo>
                  <a:lnTo>
                    <a:pt x="1494" y="81021"/>
                  </a:lnTo>
                  <a:lnTo>
                    <a:pt x="2988" y="80896"/>
                  </a:lnTo>
                  <a:lnTo>
                    <a:pt x="2241" y="73429"/>
                  </a:lnTo>
                  <a:lnTo>
                    <a:pt x="1743" y="65464"/>
                  </a:lnTo>
                  <a:lnTo>
                    <a:pt x="1494" y="57125"/>
                  </a:lnTo>
                  <a:lnTo>
                    <a:pt x="1494" y="52894"/>
                  </a:lnTo>
                  <a:lnTo>
                    <a:pt x="1494" y="48662"/>
                  </a:lnTo>
                  <a:lnTo>
                    <a:pt x="1743" y="44306"/>
                  </a:lnTo>
                  <a:lnTo>
                    <a:pt x="1992" y="40075"/>
                  </a:lnTo>
                  <a:lnTo>
                    <a:pt x="2366" y="35843"/>
                  </a:lnTo>
                  <a:lnTo>
                    <a:pt x="2863" y="31736"/>
                  </a:lnTo>
                  <a:lnTo>
                    <a:pt x="3486" y="27629"/>
                  </a:lnTo>
                  <a:lnTo>
                    <a:pt x="4232" y="23647"/>
                  </a:lnTo>
                  <a:lnTo>
                    <a:pt x="5104" y="19789"/>
                  </a:lnTo>
                  <a:lnTo>
                    <a:pt x="6224" y="16180"/>
                  </a:lnTo>
                  <a:lnTo>
                    <a:pt x="6846" y="14064"/>
                  </a:lnTo>
                  <a:lnTo>
                    <a:pt x="7593" y="12197"/>
                  </a:lnTo>
                  <a:lnTo>
                    <a:pt x="8962" y="8961"/>
                  </a:lnTo>
                  <a:lnTo>
                    <a:pt x="10331" y="6472"/>
                  </a:lnTo>
                  <a:lnTo>
                    <a:pt x="11700" y="4481"/>
                  </a:lnTo>
                  <a:lnTo>
                    <a:pt x="12695" y="2987"/>
                  </a:lnTo>
                  <a:lnTo>
                    <a:pt x="13567" y="1992"/>
                  </a:lnTo>
                  <a:lnTo>
                    <a:pt x="14438" y="1245"/>
                  </a:lnTo>
                  <a:lnTo>
                    <a:pt x="13567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68"/>
            <p:cNvSpPr/>
            <p:nvPr/>
          </p:nvSpPr>
          <p:spPr>
            <a:xfrm>
              <a:off x="6215100" y="2224325"/>
              <a:ext cx="644075" cy="777875"/>
            </a:xfrm>
            <a:custGeom>
              <a:rect b="b" l="l" r="r" t="t"/>
              <a:pathLst>
                <a:path extrusionOk="0" h="31115" w="25763">
                  <a:moveTo>
                    <a:pt x="18793" y="0"/>
                  </a:moveTo>
                  <a:lnTo>
                    <a:pt x="16304" y="249"/>
                  </a:lnTo>
                  <a:lnTo>
                    <a:pt x="14935" y="498"/>
                  </a:lnTo>
                  <a:lnTo>
                    <a:pt x="13690" y="747"/>
                  </a:lnTo>
                  <a:lnTo>
                    <a:pt x="12321" y="1120"/>
                  </a:lnTo>
                  <a:lnTo>
                    <a:pt x="11077" y="1618"/>
                  </a:lnTo>
                  <a:lnTo>
                    <a:pt x="9708" y="2241"/>
                  </a:lnTo>
                  <a:lnTo>
                    <a:pt x="8463" y="2987"/>
                  </a:lnTo>
                  <a:lnTo>
                    <a:pt x="7219" y="3858"/>
                  </a:lnTo>
                  <a:lnTo>
                    <a:pt x="6098" y="4854"/>
                  </a:lnTo>
                  <a:lnTo>
                    <a:pt x="4978" y="5974"/>
                  </a:lnTo>
                  <a:lnTo>
                    <a:pt x="3983" y="7219"/>
                  </a:lnTo>
                  <a:lnTo>
                    <a:pt x="2987" y="8712"/>
                  </a:lnTo>
                  <a:lnTo>
                    <a:pt x="2116" y="10330"/>
                  </a:lnTo>
                  <a:lnTo>
                    <a:pt x="1494" y="12197"/>
                  </a:lnTo>
                  <a:lnTo>
                    <a:pt x="871" y="14313"/>
                  </a:lnTo>
                  <a:lnTo>
                    <a:pt x="374" y="16553"/>
                  </a:lnTo>
                  <a:lnTo>
                    <a:pt x="125" y="18918"/>
                  </a:lnTo>
                  <a:lnTo>
                    <a:pt x="0" y="21656"/>
                  </a:lnTo>
                  <a:lnTo>
                    <a:pt x="0" y="24518"/>
                  </a:lnTo>
                  <a:lnTo>
                    <a:pt x="249" y="27754"/>
                  </a:lnTo>
                  <a:lnTo>
                    <a:pt x="622" y="31114"/>
                  </a:lnTo>
                  <a:lnTo>
                    <a:pt x="996" y="30243"/>
                  </a:lnTo>
                  <a:lnTo>
                    <a:pt x="2240" y="27878"/>
                  </a:lnTo>
                  <a:lnTo>
                    <a:pt x="4107" y="24269"/>
                  </a:lnTo>
                  <a:lnTo>
                    <a:pt x="5476" y="22153"/>
                  </a:lnTo>
                  <a:lnTo>
                    <a:pt x="6845" y="19913"/>
                  </a:lnTo>
                  <a:lnTo>
                    <a:pt x="8588" y="17424"/>
                  </a:lnTo>
                  <a:lnTo>
                    <a:pt x="10454" y="14935"/>
                  </a:lnTo>
                  <a:lnTo>
                    <a:pt x="12446" y="12446"/>
                  </a:lnTo>
                  <a:lnTo>
                    <a:pt x="14686" y="9832"/>
                  </a:lnTo>
                  <a:lnTo>
                    <a:pt x="17175" y="7343"/>
                  </a:lnTo>
                  <a:lnTo>
                    <a:pt x="19789" y="4979"/>
                  </a:lnTo>
                  <a:lnTo>
                    <a:pt x="22651" y="2614"/>
                  </a:lnTo>
                  <a:lnTo>
                    <a:pt x="25762" y="498"/>
                  </a:lnTo>
                  <a:lnTo>
                    <a:pt x="24393" y="374"/>
                  </a:lnTo>
                  <a:lnTo>
                    <a:pt x="22900" y="125"/>
                  </a:lnTo>
                  <a:lnTo>
                    <a:pt x="21033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68"/>
            <p:cNvSpPr/>
            <p:nvPr/>
          </p:nvSpPr>
          <p:spPr>
            <a:xfrm>
              <a:off x="6324000" y="3845350"/>
              <a:ext cx="672075" cy="224050"/>
            </a:xfrm>
            <a:custGeom>
              <a:rect b="b" l="l" r="r" t="t"/>
              <a:pathLst>
                <a:path extrusionOk="0" h="8962" w="26883">
                  <a:moveTo>
                    <a:pt x="13566" y="1"/>
                  </a:moveTo>
                  <a:lnTo>
                    <a:pt x="11948" y="125"/>
                  </a:lnTo>
                  <a:lnTo>
                    <a:pt x="10330" y="374"/>
                  </a:lnTo>
                  <a:lnTo>
                    <a:pt x="8836" y="747"/>
                  </a:lnTo>
                  <a:lnTo>
                    <a:pt x="7467" y="1245"/>
                  </a:lnTo>
                  <a:lnTo>
                    <a:pt x="6223" y="1743"/>
                  </a:lnTo>
                  <a:lnTo>
                    <a:pt x="5103" y="2365"/>
                  </a:lnTo>
                  <a:lnTo>
                    <a:pt x="4232" y="3112"/>
                  </a:lnTo>
                  <a:lnTo>
                    <a:pt x="3360" y="3734"/>
                  </a:lnTo>
                  <a:lnTo>
                    <a:pt x="2614" y="4481"/>
                  </a:lnTo>
                  <a:lnTo>
                    <a:pt x="1369" y="5850"/>
                  </a:lnTo>
                  <a:lnTo>
                    <a:pt x="498" y="6970"/>
                  </a:lnTo>
                  <a:lnTo>
                    <a:pt x="0" y="7966"/>
                  </a:lnTo>
                  <a:lnTo>
                    <a:pt x="498" y="8463"/>
                  </a:lnTo>
                  <a:lnTo>
                    <a:pt x="1120" y="8712"/>
                  </a:lnTo>
                  <a:lnTo>
                    <a:pt x="1867" y="8961"/>
                  </a:lnTo>
                  <a:lnTo>
                    <a:pt x="3734" y="8961"/>
                  </a:lnTo>
                  <a:lnTo>
                    <a:pt x="4854" y="8837"/>
                  </a:lnTo>
                  <a:lnTo>
                    <a:pt x="7094" y="8339"/>
                  </a:lnTo>
                  <a:lnTo>
                    <a:pt x="9334" y="7717"/>
                  </a:lnTo>
                  <a:lnTo>
                    <a:pt x="11574" y="6970"/>
                  </a:lnTo>
                  <a:lnTo>
                    <a:pt x="13317" y="6223"/>
                  </a:lnTo>
                  <a:lnTo>
                    <a:pt x="14686" y="5725"/>
                  </a:lnTo>
                  <a:lnTo>
                    <a:pt x="15308" y="5477"/>
                  </a:lnTo>
                  <a:lnTo>
                    <a:pt x="16055" y="5352"/>
                  </a:lnTo>
                  <a:lnTo>
                    <a:pt x="16926" y="5477"/>
                  </a:lnTo>
                  <a:lnTo>
                    <a:pt x="17797" y="5601"/>
                  </a:lnTo>
                  <a:lnTo>
                    <a:pt x="19789" y="6099"/>
                  </a:lnTo>
                  <a:lnTo>
                    <a:pt x="21780" y="6721"/>
                  </a:lnTo>
                  <a:lnTo>
                    <a:pt x="23771" y="7468"/>
                  </a:lnTo>
                  <a:lnTo>
                    <a:pt x="25389" y="8215"/>
                  </a:lnTo>
                  <a:lnTo>
                    <a:pt x="26883" y="8837"/>
                  </a:lnTo>
                  <a:lnTo>
                    <a:pt x="26883" y="8837"/>
                  </a:lnTo>
                  <a:lnTo>
                    <a:pt x="26509" y="8463"/>
                  </a:lnTo>
                  <a:lnTo>
                    <a:pt x="25762" y="7343"/>
                  </a:lnTo>
                  <a:lnTo>
                    <a:pt x="24518" y="5725"/>
                  </a:lnTo>
                  <a:lnTo>
                    <a:pt x="22775" y="3983"/>
                  </a:lnTo>
                  <a:lnTo>
                    <a:pt x="21655" y="3112"/>
                  </a:lnTo>
                  <a:lnTo>
                    <a:pt x="20535" y="2365"/>
                  </a:lnTo>
                  <a:lnTo>
                    <a:pt x="19291" y="1618"/>
                  </a:lnTo>
                  <a:lnTo>
                    <a:pt x="18046" y="996"/>
                  </a:lnTo>
                  <a:lnTo>
                    <a:pt x="16553" y="498"/>
                  </a:lnTo>
                  <a:lnTo>
                    <a:pt x="15059" y="125"/>
                  </a:lnTo>
                  <a:lnTo>
                    <a:pt x="13566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68"/>
            <p:cNvSpPr/>
            <p:nvPr/>
          </p:nvSpPr>
          <p:spPr>
            <a:xfrm>
              <a:off x="5953725" y="4271600"/>
              <a:ext cx="556975" cy="759200"/>
            </a:xfrm>
            <a:custGeom>
              <a:rect b="b" l="l" r="r" t="t"/>
              <a:pathLst>
                <a:path extrusionOk="0" h="30368" w="22279">
                  <a:moveTo>
                    <a:pt x="125" y="1"/>
                  </a:moveTo>
                  <a:lnTo>
                    <a:pt x="1" y="30368"/>
                  </a:lnTo>
                  <a:lnTo>
                    <a:pt x="22278" y="30368"/>
                  </a:lnTo>
                  <a:lnTo>
                    <a:pt x="22278" y="1"/>
                  </a:lnTo>
                  <a:close/>
                </a:path>
              </a:pathLst>
            </a:custGeom>
            <a:solidFill>
              <a:srgbClr val="6445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68"/>
            <p:cNvSpPr/>
            <p:nvPr/>
          </p:nvSpPr>
          <p:spPr>
            <a:xfrm>
              <a:off x="5953725" y="4271600"/>
              <a:ext cx="360950" cy="759200"/>
            </a:xfrm>
            <a:custGeom>
              <a:rect b="b" l="l" r="r" t="t"/>
              <a:pathLst>
                <a:path extrusionOk="0" h="30368" w="14438">
                  <a:moveTo>
                    <a:pt x="125" y="1"/>
                  </a:moveTo>
                  <a:lnTo>
                    <a:pt x="1" y="30368"/>
                  </a:lnTo>
                  <a:lnTo>
                    <a:pt x="14438" y="30368"/>
                  </a:lnTo>
                  <a:lnTo>
                    <a:pt x="11575" y="24394"/>
                  </a:lnTo>
                  <a:lnTo>
                    <a:pt x="9211" y="19416"/>
                  </a:lnTo>
                  <a:lnTo>
                    <a:pt x="7095" y="15184"/>
                  </a:lnTo>
                  <a:lnTo>
                    <a:pt x="6099" y="13318"/>
                  </a:lnTo>
                  <a:lnTo>
                    <a:pt x="5228" y="10953"/>
                  </a:lnTo>
                  <a:lnTo>
                    <a:pt x="4357" y="8464"/>
                  </a:lnTo>
                  <a:lnTo>
                    <a:pt x="3486" y="5975"/>
                  </a:lnTo>
                  <a:lnTo>
                    <a:pt x="2241" y="1743"/>
                  </a:lnTo>
                  <a:lnTo>
                    <a:pt x="1743" y="1"/>
                  </a:lnTo>
                  <a:close/>
                </a:path>
              </a:pathLst>
            </a:custGeom>
            <a:solidFill>
              <a:srgbClr val="563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68"/>
            <p:cNvSpPr/>
            <p:nvPr/>
          </p:nvSpPr>
          <p:spPr>
            <a:xfrm>
              <a:off x="1193300" y="4831650"/>
              <a:ext cx="255175" cy="516525"/>
            </a:xfrm>
            <a:custGeom>
              <a:rect b="b" l="l" r="r" t="t"/>
              <a:pathLst>
                <a:path extrusionOk="0" h="20661" w="10207">
                  <a:moveTo>
                    <a:pt x="1" y="1"/>
                  </a:moveTo>
                  <a:lnTo>
                    <a:pt x="499" y="3112"/>
                  </a:lnTo>
                  <a:lnTo>
                    <a:pt x="997" y="6472"/>
                  </a:lnTo>
                  <a:lnTo>
                    <a:pt x="1743" y="10206"/>
                  </a:lnTo>
                  <a:lnTo>
                    <a:pt x="2614" y="13940"/>
                  </a:lnTo>
                  <a:lnTo>
                    <a:pt x="3610" y="17176"/>
                  </a:lnTo>
                  <a:lnTo>
                    <a:pt x="4108" y="18545"/>
                  </a:lnTo>
                  <a:lnTo>
                    <a:pt x="4606" y="19665"/>
                  </a:lnTo>
                  <a:lnTo>
                    <a:pt x="5228" y="20287"/>
                  </a:lnTo>
                  <a:lnTo>
                    <a:pt x="5477" y="20536"/>
                  </a:lnTo>
                  <a:lnTo>
                    <a:pt x="5726" y="20660"/>
                  </a:lnTo>
                  <a:lnTo>
                    <a:pt x="5975" y="20536"/>
                  </a:lnTo>
                  <a:lnTo>
                    <a:pt x="6224" y="20411"/>
                  </a:lnTo>
                  <a:lnTo>
                    <a:pt x="6846" y="19789"/>
                  </a:lnTo>
                  <a:lnTo>
                    <a:pt x="7219" y="18794"/>
                  </a:lnTo>
                  <a:lnTo>
                    <a:pt x="7717" y="17549"/>
                  </a:lnTo>
                  <a:lnTo>
                    <a:pt x="8090" y="16056"/>
                  </a:lnTo>
                  <a:lnTo>
                    <a:pt x="8464" y="14313"/>
                  </a:lnTo>
                  <a:lnTo>
                    <a:pt x="9086" y="10455"/>
                  </a:lnTo>
                  <a:lnTo>
                    <a:pt x="9584" y="6597"/>
                  </a:lnTo>
                  <a:lnTo>
                    <a:pt x="9957" y="3237"/>
                  </a:lnTo>
                  <a:lnTo>
                    <a:pt x="10206" y="1"/>
                  </a:lnTo>
                  <a:close/>
                </a:path>
              </a:pathLst>
            </a:custGeom>
            <a:solidFill>
              <a:srgbClr val="6445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68"/>
            <p:cNvSpPr/>
            <p:nvPr/>
          </p:nvSpPr>
          <p:spPr>
            <a:xfrm>
              <a:off x="5197675" y="4831650"/>
              <a:ext cx="255150" cy="516525"/>
            </a:xfrm>
            <a:custGeom>
              <a:rect b="b" l="l" r="r" t="t"/>
              <a:pathLst>
                <a:path extrusionOk="0" h="20661" w="10206">
                  <a:moveTo>
                    <a:pt x="0" y="1"/>
                  </a:moveTo>
                  <a:lnTo>
                    <a:pt x="498" y="3112"/>
                  </a:lnTo>
                  <a:lnTo>
                    <a:pt x="996" y="6472"/>
                  </a:lnTo>
                  <a:lnTo>
                    <a:pt x="1743" y="10206"/>
                  </a:lnTo>
                  <a:lnTo>
                    <a:pt x="2614" y="13940"/>
                  </a:lnTo>
                  <a:lnTo>
                    <a:pt x="3609" y="17176"/>
                  </a:lnTo>
                  <a:lnTo>
                    <a:pt x="4107" y="18545"/>
                  </a:lnTo>
                  <a:lnTo>
                    <a:pt x="4730" y="19665"/>
                  </a:lnTo>
                  <a:lnTo>
                    <a:pt x="5227" y="20287"/>
                  </a:lnTo>
                  <a:lnTo>
                    <a:pt x="5476" y="20536"/>
                  </a:lnTo>
                  <a:lnTo>
                    <a:pt x="5725" y="20660"/>
                  </a:lnTo>
                  <a:lnTo>
                    <a:pt x="5974" y="20536"/>
                  </a:lnTo>
                  <a:lnTo>
                    <a:pt x="6347" y="20411"/>
                  </a:lnTo>
                  <a:lnTo>
                    <a:pt x="6845" y="19789"/>
                  </a:lnTo>
                  <a:lnTo>
                    <a:pt x="7219" y="18794"/>
                  </a:lnTo>
                  <a:lnTo>
                    <a:pt x="7716" y="17549"/>
                  </a:lnTo>
                  <a:lnTo>
                    <a:pt x="8090" y="16056"/>
                  </a:lnTo>
                  <a:lnTo>
                    <a:pt x="8463" y="14313"/>
                  </a:lnTo>
                  <a:lnTo>
                    <a:pt x="9085" y="10455"/>
                  </a:lnTo>
                  <a:lnTo>
                    <a:pt x="9583" y="6597"/>
                  </a:lnTo>
                  <a:lnTo>
                    <a:pt x="9957" y="3237"/>
                  </a:lnTo>
                  <a:lnTo>
                    <a:pt x="10206" y="1"/>
                  </a:lnTo>
                  <a:close/>
                </a:path>
              </a:pathLst>
            </a:custGeom>
            <a:solidFill>
              <a:srgbClr val="6445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68"/>
            <p:cNvSpPr/>
            <p:nvPr/>
          </p:nvSpPr>
          <p:spPr>
            <a:xfrm>
              <a:off x="238125" y="2286550"/>
              <a:ext cx="6169900" cy="2734925"/>
            </a:xfrm>
            <a:custGeom>
              <a:rect b="b" l="l" r="r" t="t"/>
              <a:pathLst>
                <a:path extrusionOk="0" h="109397" w="246796">
                  <a:moveTo>
                    <a:pt x="110641" y="0"/>
                  </a:moveTo>
                  <a:lnTo>
                    <a:pt x="98818" y="249"/>
                  </a:lnTo>
                  <a:lnTo>
                    <a:pt x="87368" y="623"/>
                  </a:lnTo>
                  <a:lnTo>
                    <a:pt x="76416" y="1245"/>
                  </a:lnTo>
                  <a:lnTo>
                    <a:pt x="71189" y="1618"/>
                  </a:lnTo>
                  <a:lnTo>
                    <a:pt x="66335" y="2116"/>
                  </a:lnTo>
                  <a:lnTo>
                    <a:pt x="61606" y="2614"/>
                  </a:lnTo>
                  <a:lnTo>
                    <a:pt x="57250" y="3236"/>
                  </a:lnTo>
                  <a:lnTo>
                    <a:pt x="53143" y="3859"/>
                  </a:lnTo>
                  <a:lnTo>
                    <a:pt x="49533" y="4481"/>
                  </a:lnTo>
                  <a:lnTo>
                    <a:pt x="46173" y="5352"/>
                  </a:lnTo>
                  <a:lnTo>
                    <a:pt x="43186" y="6223"/>
                  </a:lnTo>
                  <a:lnTo>
                    <a:pt x="40697" y="7094"/>
                  </a:lnTo>
                  <a:lnTo>
                    <a:pt x="38706" y="8090"/>
                  </a:lnTo>
                  <a:lnTo>
                    <a:pt x="37088" y="9210"/>
                  </a:lnTo>
                  <a:lnTo>
                    <a:pt x="35594" y="10455"/>
                  </a:lnTo>
                  <a:lnTo>
                    <a:pt x="34225" y="11699"/>
                  </a:lnTo>
                  <a:lnTo>
                    <a:pt x="32981" y="13068"/>
                  </a:lnTo>
                  <a:lnTo>
                    <a:pt x="31861" y="14437"/>
                  </a:lnTo>
                  <a:lnTo>
                    <a:pt x="30989" y="15931"/>
                  </a:lnTo>
                  <a:lnTo>
                    <a:pt x="30118" y="17424"/>
                  </a:lnTo>
                  <a:lnTo>
                    <a:pt x="29496" y="19042"/>
                  </a:lnTo>
                  <a:lnTo>
                    <a:pt x="28874" y="20536"/>
                  </a:lnTo>
                  <a:lnTo>
                    <a:pt x="28376" y="22154"/>
                  </a:lnTo>
                  <a:lnTo>
                    <a:pt x="28003" y="23771"/>
                  </a:lnTo>
                  <a:lnTo>
                    <a:pt x="27629" y="25389"/>
                  </a:lnTo>
                  <a:lnTo>
                    <a:pt x="27131" y="28625"/>
                  </a:lnTo>
                  <a:lnTo>
                    <a:pt x="26882" y="31737"/>
                  </a:lnTo>
                  <a:lnTo>
                    <a:pt x="26633" y="37586"/>
                  </a:lnTo>
                  <a:lnTo>
                    <a:pt x="26509" y="40075"/>
                  </a:lnTo>
                  <a:lnTo>
                    <a:pt x="26260" y="42191"/>
                  </a:lnTo>
                  <a:lnTo>
                    <a:pt x="26011" y="43062"/>
                  </a:lnTo>
                  <a:lnTo>
                    <a:pt x="25887" y="43933"/>
                  </a:lnTo>
                  <a:lnTo>
                    <a:pt x="25513" y="44555"/>
                  </a:lnTo>
                  <a:lnTo>
                    <a:pt x="25140" y="45053"/>
                  </a:lnTo>
                  <a:lnTo>
                    <a:pt x="24767" y="45551"/>
                  </a:lnTo>
                  <a:lnTo>
                    <a:pt x="24269" y="45800"/>
                  </a:lnTo>
                  <a:lnTo>
                    <a:pt x="23647" y="45924"/>
                  </a:lnTo>
                  <a:lnTo>
                    <a:pt x="22900" y="45800"/>
                  </a:lnTo>
                  <a:lnTo>
                    <a:pt x="21406" y="45427"/>
                  </a:lnTo>
                  <a:lnTo>
                    <a:pt x="20162" y="44804"/>
                  </a:lnTo>
                  <a:lnTo>
                    <a:pt x="18917" y="44058"/>
                  </a:lnTo>
                  <a:lnTo>
                    <a:pt x="17797" y="43186"/>
                  </a:lnTo>
                  <a:lnTo>
                    <a:pt x="15930" y="41320"/>
                  </a:lnTo>
                  <a:lnTo>
                    <a:pt x="14935" y="40448"/>
                  </a:lnTo>
                  <a:lnTo>
                    <a:pt x="14063" y="39702"/>
                  </a:lnTo>
                  <a:lnTo>
                    <a:pt x="13068" y="39079"/>
                  </a:lnTo>
                  <a:lnTo>
                    <a:pt x="12197" y="38706"/>
                  </a:lnTo>
                  <a:lnTo>
                    <a:pt x="10579" y="38706"/>
                  </a:lnTo>
                  <a:lnTo>
                    <a:pt x="9956" y="38955"/>
                  </a:lnTo>
                  <a:lnTo>
                    <a:pt x="9334" y="39204"/>
                  </a:lnTo>
                  <a:lnTo>
                    <a:pt x="8712" y="39577"/>
                  </a:lnTo>
                  <a:lnTo>
                    <a:pt x="7343" y="40697"/>
                  </a:lnTo>
                  <a:lnTo>
                    <a:pt x="5849" y="42191"/>
                  </a:lnTo>
                  <a:lnTo>
                    <a:pt x="4107" y="44307"/>
                  </a:lnTo>
                  <a:lnTo>
                    <a:pt x="3236" y="45551"/>
                  </a:lnTo>
                  <a:lnTo>
                    <a:pt x="2365" y="47045"/>
                  </a:lnTo>
                  <a:lnTo>
                    <a:pt x="1742" y="48538"/>
                  </a:lnTo>
                  <a:lnTo>
                    <a:pt x="1245" y="50280"/>
                  </a:lnTo>
                  <a:lnTo>
                    <a:pt x="747" y="52023"/>
                  </a:lnTo>
                  <a:lnTo>
                    <a:pt x="373" y="53890"/>
                  </a:lnTo>
                  <a:lnTo>
                    <a:pt x="124" y="56005"/>
                  </a:lnTo>
                  <a:lnTo>
                    <a:pt x="0" y="57997"/>
                  </a:lnTo>
                  <a:lnTo>
                    <a:pt x="0" y="60237"/>
                  </a:lnTo>
                  <a:lnTo>
                    <a:pt x="124" y="62477"/>
                  </a:lnTo>
                  <a:lnTo>
                    <a:pt x="249" y="64717"/>
                  </a:lnTo>
                  <a:lnTo>
                    <a:pt x="622" y="67082"/>
                  </a:lnTo>
                  <a:lnTo>
                    <a:pt x="996" y="69446"/>
                  </a:lnTo>
                  <a:lnTo>
                    <a:pt x="1493" y="71811"/>
                  </a:lnTo>
                  <a:lnTo>
                    <a:pt x="2116" y="74176"/>
                  </a:lnTo>
                  <a:lnTo>
                    <a:pt x="2987" y="76665"/>
                  </a:lnTo>
                  <a:lnTo>
                    <a:pt x="3734" y="79030"/>
                  </a:lnTo>
                  <a:lnTo>
                    <a:pt x="4729" y="81394"/>
                  </a:lnTo>
                  <a:lnTo>
                    <a:pt x="5849" y="83883"/>
                  </a:lnTo>
                  <a:lnTo>
                    <a:pt x="7094" y="86248"/>
                  </a:lnTo>
                  <a:lnTo>
                    <a:pt x="8463" y="88488"/>
                  </a:lnTo>
                  <a:lnTo>
                    <a:pt x="9956" y="90728"/>
                  </a:lnTo>
                  <a:lnTo>
                    <a:pt x="11450" y="92968"/>
                  </a:lnTo>
                  <a:lnTo>
                    <a:pt x="13192" y="95084"/>
                  </a:lnTo>
                  <a:lnTo>
                    <a:pt x="14935" y="97075"/>
                  </a:lnTo>
                  <a:lnTo>
                    <a:pt x="16926" y="99067"/>
                  </a:lnTo>
                  <a:lnTo>
                    <a:pt x="19042" y="100934"/>
                  </a:lnTo>
                  <a:lnTo>
                    <a:pt x="21157" y="102676"/>
                  </a:lnTo>
                  <a:lnTo>
                    <a:pt x="23522" y="104294"/>
                  </a:lnTo>
                  <a:lnTo>
                    <a:pt x="25887" y="105787"/>
                  </a:lnTo>
                  <a:lnTo>
                    <a:pt x="28500" y="107156"/>
                  </a:lnTo>
                  <a:lnTo>
                    <a:pt x="31238" y="108401"/>
                  </a:lnTo>
                  <a:lnTo>
                    <a:pt x="57374" y="108650"/>
                  </a:lnTo>
                  <a:lnTo>
                    <a:pt x="84381" y="109023"/>
                  </a:lnTo>
                  <a:lnTo>
                    <a:pt x="115868" y="109272"/>
                  </a:lnTo>
                  <a:lnTo>
                    <a:pt x="148102" y="109397"/>
                  </a:lnTo>
                  <a:lnTo>
                    <a:pt x="177100" y="109397"/>
                  </a:lnTo>
                  <a:lnTo>
                    <a:pt x="189421" y="109272"/>
                  </a:lnTo>
                  <a:lnTo>
                    <a:pt x="199502" y="109023"/>
                  </a:lnTo>
                  <a:lnTo>
                    <a:pt x="206970" y="108774"/>
                  </a:lnTo>
                  <a:lnTo>
                    <a:pt x="209583" y="108525"/>
                  </a:lnTo>
                  <a:lnTo>
                    <a:pt x="211326" y="108401"/>
                  </a:lnTo>
                  <a:lnTo>
                    <a:pt x="212695" y="108028"/>
                  </a:lnTo>
                  <a:lnTo>
                    <a:pt x="214188" y="107530"/>
                  </a:lnTo>
                  <a:lnTo>
                    <a:pt x="215806" y="106659"/>
                  </a:lnTo>
                  <a:lnTo>
                    <a:pt x="217424" y="105663"/>
                  </a:lnTo>
                  <a:lnTo>
                    <a:pt x="219042" y="104418"/>
                  </a:lnTo>
                  <a:lnTo>
                    <a:pt x="220784" y="103049"/>
                  </a:lnTo>
                  <a:lnTo>
                    <a:pt x="222527" y="101431"/>
                  </a:lnTo>
                  <a:lnTo>
                    <a:pt x="224269" y="99814"/>
                  </a:lnTo>
                  <a:lnTo>
                    <a:pt x="226011" y="97822"/>
                  </a:lnTo>
                  <a:lnTo>
                    <a:pt x="227754" y="95831"/>
                  </a:lnTo>
                  <a:lnTo>
                    <a:pt x="229496" y="93715"/>
                  </a:lnTo>
                  <a:lnTo>
                    <a:pt x="231238" y="91475"/>
                  </a:lnTo>
                  <a:lnTo>
                    <a:pt x="232981" y="89110"/>
                  </a:lnTo>
                  <a:lnTo>
                    <a:pt x="234599" y="86746"/>
                  </a:lnTo>
                  <a:lnTo>
                    <a:pt x="236217" y="84257"/>
                  </a:lnTo>
                  <a:lnTo>
                    <a:pt x="237710" y="81768"/>
                  </a:lnTo>
                  <a:lnTo>
                    <a:pt x="239204" y="79154"/>
                  </a:lnTo>
                  <a:lnTo>
                    <a:pt x="240573" y="76540"/>
                  </a:lnTo>
                  <a:lnTo>
                    <a:pt x="241817" y="73927"/>
                  </a:lnTo>
                  <a:lnTo>
                    <a:pt x="242937" y="71313"/>
                  </a:lnTo>
                  <a:lnTo>
                    <a:pt x="243933" y="68700"/>
                  </a:lnTo>
                  <a:lnTo>
                    <a:pt x="244804" y="66086"/>
                  </a:lnTo>
                  <a:lnTo>
                    <a:pt x="245551" y="63473"/>
                  </a:lnTo>
                  <a:lnTo>
                    <a:pt x="246173" y="60984"/>
                  </a:lnTo>
                  <a:lnTo>
                    <a:pt x="246547" y="58619"/>
                  </a:lnTo>
                  <a:lnTo>
                    <a:pt x="246795" y="56130"/>
                  </a:lnTo>
                  <a:lnTo>
                    <a:pt x="246795" y="53890"/>
                  </a:lnTo>
                  <a:lnTo>
                    <a:pt x="246671" y="51774"/>
                  </a:lnTo>
                  <a:lnTo>
                    <a:pt x="246298" y="49658"/>
                  </a:lnTo>
                  <a:lnTo>
                    <a:pt x="245675" y="47791"/>
                  </a:lnTo>
                  <a:lnTo>
                    <a:pt x="244804" y="45924"/>
                  </a:lnTo>
                  <a:lnTo>
                    <a:pt x="244306" y="45053"/>
                  </a:lnTo>
                  <a:lnTo>
                    <a:pt x="243808" y="44307"/>
                  </a:lnTo>
                  <a:lnTo>
                    <a:pt x="242439" y="42689"/>
                  </a:lnTo>
                  <a:lnTo>
                    <a:pt x="241070" y="41320"/>
                  </a:lnTo>
                  <a:lnTo>
                    <a:pt x="239701" y="40324"/>
                  </a:lnTo>
                  <a:lnTo>
                    <a:pt x="238332" y="39577"/>
                  </a:lnTo>
                  <a:lnTo>
                    <a:pt x="236963" y="39079"/>
                  </a:lnTo>
                  <a:lnTo>
                    <a:pt x="235594" y="38706"/>
                  </a:lnTo>
                  <a:lnTo>
                    <a:pt x="232981" y="38706"/>
                  </a:lnTo>
                  <a:lnTo>
                    <a:pt x="231736" y="38955"/>
                  </a:lnTo>
                  <a:lnTo>
                    <a:pt x="230492" y="39453"/>
                  </a:lnTo>
                  <a:lnTo>
                    <a:pt x="229247" y="39951"/>
                  </a:lnTo>
                  <a:lnTo>
                    <a:pt x="228003" y="40573"/>
                  </a:lnTo>
                  <a:lnTo>
                    <a:pt x="225762" y="42066"/>
                  </a:lnTo>
                  <a:lnTo>
                    <a:pt x="223522" y="43684"/>
                  </a:lnTo>
                  <a:lnTo>
                    <a:pt x="220535" y="46173"/>
                  </a:lnTo>
                  <a:lnTo>
                    <a:pt x="219166" y="47169"/>
                  </a:lnTo>
                  <a:lnTo>
                    <a:pt x="217797" y="47916"/>
                  </a:lnTo>
                  <a:lnTo>
                    <a:pt x="216553" y="48538"/>
                  </a:lnTo>
                  <a:lnTo>
                    <a:pt x="216055" y="48662"/>
                  </a:lnTo>
                  <a:lnTo>
                    <a:pt x="215557" y="48787"/>
                  </a:lnTo>
                  <a:lnTo>
                    <a:pt x="214935" y="48787"/>
                  </a:lnTo>
                  <a:lnTo>
                    <a:pt x="214561" y="48662"/>
                  </a:lnTo>
                  <a:lnTo>
                    <a:pt x="214064" y="48414"/>
                  </a:lnTo>
                  <a:lnTo>
                    <a:pt x="213566" y="48040"/>
                  </a:lnTo>
                  <a:lnTo>
                    <a:pt x="213192" y="47542"/>
                  </a:lnTo>
                  <a:lnTo>
                    <a:pt x="212819" y="46671"/>
                  </a:lnTo>
                  <a:lnTo>
                    <a:pt x="212446" y="45800"/>
                  </a:lnTo>
                  <a:lnTo>
                    <a:pt x="212197" y="44680"/>
                  </a:lnTo>
                  <a:lnTo>
                    <a:pt x="211699" y="42066"/>
                  </a:lnTo>
                  <a:lnTo>
                    <a:pt x="211326" y="38955"/>
                  </a:lnTo>
                  <a:lnTo>
                    <a:pt x="210579" y="31861"/>
                  </a:lnTo>
                  <a:lnTo>
                    <a:pt x="210081" y="27878"/>
                  </a:lnTo>
                  <a:lnTo>
                    <a:pt x="209334" y="24020"/>
                  </a:lnTo>
                  <a:lnTo>
                    <a:pt x="208961" y="22029"/>
                  </a:lnTo>
                  <a:lnTo>
                    <a:pt x="208463" y="20038"/>
                  </a:lnTo>
                  <a:lnTo>
                    <a:pt x="207841" y="18171"/>
                  </a:lnTo>
                  <a:lnTo>
                    <a:pt x="207094" y="16304"/>
                  </a:lnTo>
                  <a:lnTo>
                    <a:pt x="206347" y="14437"/>
                  </a:lnTo>
                  <a:lnTo>
                    <a:pt x="205476" y="12695"/>
                  </a:lnTo>
                  <a:lnTo>
                    <a:pt x="204481" y="11077"/>
                  </a:lnTo>
                  <a:lnTo>
                    <a:pt x="203360" y="9459"/>
                  </a:lnTo>
                  <a:lnTo>
                    <a:pt x="202116" y="8090"/>
                  </a:lnTo>
                  <a:lnTo>
                    <a:pt x="200622" y="6721"/>
                  </a:lnTo>
                  <a:lnTo>
                    <a:pt x="199129" y="5601"/>
                  </a:lnTo>
                  <a:lnTo>
                    <a:pt x="197387" y="4481"/>
                  </a:lnTo>
                  <a:lnTo>
                    <a:pt x="195520" y="3610"/>
                  </a:lnTo>
                  <a:lnTo>
                    <a:pt x="193404" y="2987"/>
                  </a:lnTo>
                  <a:lnTo>
                    <a:pt x="191164" y="2365"/>
                  </a:lnTo>
                  <a:lnTo>
                    <a:pt x="188799" y="2116"/>
                  </a:lnTo>
                  <a:lnTo>
                    <a:pt x="182825" y="1618"/>
                  </a:lnTo>
                  <a:lnTo>
                    <a:pt x="175233" y="1245"/>
                  </a:lnTo>
                  <a:lnTo>
                    <a:pt x="166397" y="872"/>
                  </a:lnTo>
                  <a:lnTo>
                    <a:pt x="156441" y="498"/>
                  </a:lnTo>
                  <a:lnTo>
                    <a:pt x="145737" y="249"/>
                  </a:lnTo>
                  <a:lnTo>
                    <a:pt x="134288" y="0"/>
                  </a:lnTo>
                  <a:close/>
                </a:path>
              </a:pathLst>
            </a:custGeom>
            <a:solidFill>
              <a:srgbClr val="D6A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68"/>
            <p:cNvSpPr/>
            <p:nvPr/>
          </p:nvSpPr>
          <p:spPr>
            <a:xfrm>
              <a:off x="238125" y="2286550"/>
              <a:ext cx="6169900" cy="2734925"/>
            </a:xfrm>
            <a:custGeom>
              <a:rect b="b" l="l" r="r" t="t"/>
              <a:pathLst>
                <a:path extrusionOk="0" fill="none" h="109397" w="246796">
                  <a:moveTo>
                    <a:pt x="31238" y="108401"/>
                  </a:moveTo>
                  <a:lnTo>
                    <a:pt x="31238" y="108401"/>
                  </a:lnTo>
                  <a:lnTo>
                    <a:pt x="57374" y="108650"/>
                  </a:lnTo>
                  <a:lnTo>
                    <a:pt x="84381" y="109023"/>
                  </a:lnTo>
                  <a:lnTo>
                    <a:pt x="115868" y="109272"/>
                  </a:lnTo>
                  <a:lnTo>
                    <a:pt x="148102" y="109397"/>
                  </a:lnTo>
                  <a:lnTo>
                    <a:pt x="177100" y="109397"/>
                  </a:lnTo>
                  <a:lnTo>
                    <a:pt x="189421" y="109272"/>
                  </a:lnTo>
                  <a:lnTo>
                    <a:pt x="199502" y="109023"/>
                  </a:lnTo>
                  <a:lnTo>
                    <a:pt x="206970" y="108774"/>
                  </a:lnTo>
                  <a:lnTo>
                    <a:pt x="209583" y="108525"/>
                  </a:lnTo>
                  <a:lnTo>
                    <a:pt x="211326" y="108401"/>
                  </a:lnTo>
                  <a:lnTo>
                    <a:pt x="211326" y="108401"/>
                  </a:lnTo>
                  <a:lnTo>
                    <a:pt x="212695" y="108028"/>
                  </a:lnTo>
                  <a:lnTo>
                    <a:pt x="214188" y="107530"/>
                  </a:lnTo>
                  <a:lnTo>
                    <a:pt x="215806" y="106659"/>
                  </a:lnTo>
                  <a:lnTo>
                    <a:pt x="217424" y="105663"/>
                  </a:lnTo>
                  <a:lnTo>
                    <a:pt x="219042" y="104418"/>
                  </a:lnTo>
                  <a:lnTo>
                    <a:pt x="220784" y="103049"/>
                  </a:lnTo>
                  <a:lnTo>
                    <a:pt x="222527" y="101431"/>
                  </a:lnTo>
                  <a:lnTo>
                    <a:pt x="224269" y="99814"/>
                  </a:lnTo>
                  <a:lnTo>
                    <a:pt x="226011" y="97822"/>
                  </a:lnTo>
                  <a:lnTo>
                    <a:pt x="227754" y="95831"/>
                  </a:lnTo>
                  <a:lnTo>
                    <a:pt x="229496" y="93715"/>
                  </a:lnTo>
                  <a:lnTo>
                    <a:pt x="231238" y="91475"/>
                  </a:lnTo>
                  <a:lnTo>
                    <a:pt x="232981" y="89110"/>
                  </a:lnTo>
                  <a:lnTo>
                    <a:pt x="234599" y="86746"/>
                  </a:lnTo>
                  <a:lnTo>
                    <a:pt x="236217" y="84257"/>
                  </a:lnTo>
                  <a:lnTo>
                    <a:pt x="237710" y="81768"/>
                  </a:lnTo>
                  <a:lnTo>
                    <a:pt x="239204" y="79154"/>
                  </a:lnTo>
                  <a:lnTo>
                    <a:pt x="240573" y="76540"/>
                  </a:lnTo>
                  <a:lnTo>
                    <a:pt x="241817" y="73927"/>
                  </a:lnTo>
                  <a:lnTo>
                    <a:pt x="242937" y="71313"/>
                  </a:lnTo>
                  <a:lnTo>
                    <a:pt x="243933" y="68700"/>
                  </a:lnTo>
                  <a:lnTo>
                    <a:pt x="244804" y="66086"/>
                  </a:lnTo>
                  <a:lnTo>
                    <a:pt x="245551" y="63473"/>
                  </a:lnTo>
                  <a:lnTo>
                    <a:pt x="246173" y="60984"/>
                  </a:lnTo>
                  <a:lnTo>
                    <a:pt x="246547" y="58619"/>
                  </a:lnTo>
                  <a:lnTo>
                    <a:pt x="246795" y="56130"/>
                  </a:lnTo>
                  <a:lnTo>
                    <a:pt x="246795" y="53890"/>
                  </a:lnTo>
                  <a:lnTo>
                    <a:pt x="246671" y="51774"/>
                  </a:lnTo>
                  <a:lnTo>
                    <a:pt x="246298" y="49658"/>
                  </a:lnTo>
                  <a:lnTo>
                    <a:pt x="245675" y="47791"/>
                  </a:lnTo>
                  <a:lnTo>
                    <a:pt x="244804" y="45924"/>
                  </a:lnTo>
                  <a:lnTo>
                    <a:pt x="244306" y="45053"/>
                  </a:lnTo>
                  <a:lnTo>
                    <a:pt x="243808" y="44307"/>
                  </a:lnTo>
                  <a:lnTo>
                    <a:pt x="243808" y="44307"/>
                  </a:lnTo>
                  <a:lnTo>
                    <a:pt x="242439" y="42689"/>
                  </a:lnTo>
                  <a:lnTo>
                    <a:pt x="241070" y="41320"/>
                  </a:lnTo>
                  <a:lnTo>
                    <a:pt x="239701" y="40324"/>
                  </a:lnTo>
                  <a:lnTo>
                    <a:pt x="238332" y="39577"/>
                  </a:lnTo>
                  <a:lnTo>
                    <a:pt x="236963" y="39079"/>
                  </a:lnTo>
                  <a:lnTo>
                    <a:pt x="235594" y="38706"/>
                  </a:lnTo>
                  <a:lnTo>
                    <a:pt x="234350" y="38706"/>
                  </a:lnTo>
                  <a:lnTo>
                    <a:pt x="232981" y="38706"/>
                  </a:lnTo>
                  <a:lnTo>
                    <a:pt x="231736" y="38955"/>
                  </a:lnTo>
                  <a:lnTo>
                    <a:pt x="230492" y="39453"/>
                  </a:lnTo>
                  <a:lnTo>
                    <a:pt x="229247" y="39951"/>
                  </a:lnTo>
                  <a:lnTo>
                    <a:pt x="228003" y="40573"/>
                  </a:lnTo>
                  <a:lnTo>
                    <a:pt x="225762" y="42066"/>
                  </a:lnTo>
                  <a:lnTo>
                    <a:pt x="223522" y="43684"/>
                  </a:lnTo>
                  <a:lnTo>
                    <a:pt x="223522" y="43684"/>
                  </a:lnTo>
                  <a:lnTo>
                    <a:pt x="220535" y="46173"/>
                  </a:lnTo>
                  <a:lnTo>
                    <a:pt x="219166" y="47169"/>
                  </a:lnTo>
                  <a:lnTo>
                    <a:pt x="217797" y="47916"/>
                  </a:lnTo>
                  <a:lnTo>
                    <a:pt x="216553" y="48538"/>
                  </a:lnTo>
                  <a:lnTo>
                    <a:pt x="216055" y="48662"/>
                  </a:lnTo>
                  <a:lnTo>
                    <a:pt x="215557" y="48787"/>
                  </a:lnTo>
                  <a:lnTo>
                    <a:pt x="214935" y="48787"/>
                  </a:lnTo>
                  <a:lnTo>
                    <a:pt x="214561" y="48662"/>
                  </a:lnTo>
                  <a:lnTo>
                    <a:pt x="214064" y="48414"/>
                  </a:lnTo>
                  <a:lnTo>
                    <a:pt x="213566" y="48040"/>
                  </a:lnTo>
                  <a:lnTo>
                    <a:pt x="213566" y="48040"/>
                  </a:lnTo>
                  <a:lnTo>
                    <a:pt x="213192" y="47542"/>
                  </a:lnTo>
                  <a:lnTo>
                    <a:pt x="212819" y="46671"/>
                  </a:lnTo>
                  <a:lnTo>
                    <a:pt x="212446" y="45800"/>
                  </a:lnTo>
                  <a:lnTo>
                    <a:pt x="212197" y="44680"/>
                  </a:lnTo>
                  <a:lnTo>
                    <a:pt x="211699" y="42066"/>
                  </a:lnTo>
                  <a:lnTo>
                    <a:pt x="211326" y="38955"/>
                  </a:lnTo>
                  <a:lnTo>
                    <a:pt x="210579" y="31861"/>
                  </a:lnTo>
                  <a:lnTo>
                    <a:pt x="210081" y="27878"/>
                  </a:lnTo>
                  <a:lnTo>
                    <a:pt x="209334" y="24020"/>
                  </a:lnTo>
                  <a:lnTo>
                    <a:pt x="208961" y="22029"/>
                  </a:lnTo>
                  <a:lnTo>
                    <a:pt x="208463" y="20038"/>
                  </a:lnTo>
                  <a:lnTo>
                    <a:pt x="207841" y="18171"/>
                  </a:lnTo>
                  <a:lnTo>
                    <a:pt x="207094" y="16304"/>
                  </a:lnTo>
                  <a:lnTo>
                    <a:pt x="206347" y="14437"/>
                  </a:lnTo>
                  <a:lnTo>
                    <a:pt x="205476" y="12695"/>
                  </a:lnTo>
                  <a:lnTo>
                    <a:pt x="204481" y="11077"/>
                  </a:lnTo>
                  <a:lnTo>
                    <a:pt x="203360" y="9459"/>
                  </a:lnTo>
                  <a:lnTo>
                    <a:pt x="202116" y="8090"/>
                  </a:lnTo>
                  <a:lnTo>
                    <a:pt x="200622" y="6721"/>
                  </a:lnTo>
                  <a:lnTo>
                    <a:pt x="199129" y="5601"/>
                  </a:lnTo>
                  <a:lnTo>
                    <a:pt x="197387" y="4481"/>
                  </a:lnTo>
                  <a:lnTo>
                    <a:pt x="195520" y="3610"/>
                  </a:lnTo>
                  <a:lnTo>
                    <a:pt x="193404" y="2987"/>
                  </a:lnTo>
                  <a:lnTo>
                    <a:pt x="191164" y="2365"/>
                  </a:lnTo>
                  <a:lnTo>
                    <a:pt x="188799" y="2116"/>
                  </a:lnTo>
                  <a:lnTo>
                    <a:pt x="188799" y="2116"/>
                  </a:lnTo>
                  <a:lnTo>
                    <a:pt x="182825" y="1618"/>
                  </a:lnTo>
                  <a:lnTo>
                    <a:pt x="175233" y="1245"/>
                  </a:lnTo>
                  <a:lnTo>
                    <a:pt x="166397" y="872"/>
                  </a:lnTo>
                  <a:lnTo>
                    <a:pt x="156441" y="498"/>
                  </a:lnTo>
                  <a:lnTo>
                    <a:pt x="145737" y="249"/>
                  </a:lnTo>
                  <a:lnTo>
                    <a:pt x="134288" y="0"/>
                  </a:lnTo>
                  <a:lnTo>
                    <a:pt x="122589" y="0"/>
                  </a:lnTo>
                  <a:lnTo>
                    <a:pt x="110641" y="0"/>
                  </a:lnTo>
                  <a:lnTo>
                    <a:pt x="98818" y="249"/>
                  </a:lnTo>
                  <a:lnTo>
                    <a:pt x="87368" y="623"/>
                  </a:lnTo>
                  <a:lnTo>
                    <a:pt x="76416" y="1245"/>
                  </a:lnTo>
                  <a:lnTo>
                    <a:pt x="71189" y="1618"/>
                  </a:lnTo>
                  <a:lnTo>
                    <a:pt x="66335" y="2116"/>
                  </a:lnTo>
                  <a:lnTo>
                    <a:pt x="61606" y="2614"/>
                  </a:lnTo>
                  <a:lnTo>
                    <a:pt x="57250" y="3236"/>
                  </a:lnTo>
                  <a:lnTo>
                    <a:pt x="53143" y="3859"/>
                  </a:lnTo>
                  <a:lnTo>
                    <a:pt x="49533" y="4481"/>
                  </a:lnTo>
                  <a:lnTo>
                    <a:pt x="46173" y="5352"/>
                  </a:lnTo>
                  <a:lnTo>
                    <a:pt x="43186" y="6223"/>
                  </a:lnTo>
                  <a:lnTo>
                    <a:pt x="40697" y="7094"/>
                  </a:lnTo>
                  <a:lnTo>
                    <a:pt x="38706" y="8090"/>
                  </a:lnTo>
                  <a:lnTo>
                    <a:pt x="38706" y="8090"/>
                  </a:lnTo>
                  <a:lnTo>
                    <a:pt x="37088" y="9210"/>
                  </a:lnTo>
                  <a:lnTo>
                    <a:pt x="35594" y="10455"/>
                  </a:lnTo>
                  <a:lnTo>
                    <a:pt x="34225" y="11699"/>
                  </a:lnTo>
                  <a:lnTo>
                    <a:pt x="32981" y="13068"/>
                  </a:lnTo>
                  <a:lnTo>
                    <a:pt x="31861" y="14437"/>
                  </a:lnTo>
                  <a:lnTo>
                    <a:pt x="30989" y="15931"/>
                  </a:lnTo>
                  <a:lnTo>
                    <a:pt x="30118" y="17424"/>
                  </a:lnTo>
                  <a:lnTo>
                    <a:pt x="29496" y="19042"/>
                  </a:lnTo>
                  <a:lnTo>
                    <a:pt x="28874" y="20536"/>
                  </a:lnTo>
                  <a:lnTo>
                    <a:pt x="28376" y="22154"/>
                  </a:lnTo>
                  <a:lnTo>
                    <a:pt x="28003" y="23771"/>
                  </a:lnTo>
                  <a:lnTo>
                    <a:pt x="27629" y="25389"/>
                  </a:lnTo>
                  <a:lnTo>
                    <a:pt x="27131" y="28625"/>
                  </a:lnTo>
                  <a:lnTo>
                    <a:pt x="26882" y="31737"/>
                  </a:lnTo>
                  <a:lnTo>
                    <a:pt x="26633" y="37586"/>
                  </a:lnTo>
                  <a:lnTo>
                    <a:pt x="26509" y="40075"/>
                  </a:lnTo>
                  <a:lnTo>
                    <a:pt x="26260" y="42191"/>
                  </a:lnTo>
                  <a:lnTo>
                    <a:pt x="26011" y="43062"/>
                  </a:lnTo>
                  <a:lnTo>
                    <a:pt x="25887" y="43933"/>
                  </a:lnTo>
                  <a:lnTo>
                    <a:pt x="25513" y="44555"/>
                  </a:lnTo>
                  <a:lnTo>
                    <a:pt x="25140" y="45053"/>
                  </a:lnTo>
                  <a:lnTo>
                    <a:pt x="24767" y="45551"/>
                  </a:lnTo>
                  <a:lnTo>
                    <a:pt x="24269" y="45800"/>
                  </a:lnTo>
                  <a:lnTo>
                    <a:pt x="23647" y="45924"/>
                  </a:lnTo>
                  <a:lnTo>
                    <a:pt x="22900" y="45800"/>
                  </a:lnTo>
                  <a:lnTo>
                    <a:pt x="22900" y="45800"/>
                  </a:lnTo>
                  <a:lnTo>
                    <a:pt x="21406" y="45427"/>
                  </a:lnTo>
                  <a:lnTo>
                    <a:pt x="20162" y="44804"/>
                  </a:lnTo>
                  <a:lnTo>
                    <a:pt x="18917" y="44058"/>
                  </a:lnTo>
                  <a:lnTo>
                    <a:pt x="17797" y="43186"/>
                  </a:lnTo>
                  <a:lnTo>
                    <a:pt x="15930" y="41320"/>
                  </a:lnTo>
                  <a:lnTo>
                    <a:pt x="14935" y="40448"/>
                  </a:lnTo>
                  <a:lnTo>
                    <a:pt x="14063" y="39702"/>
                  </a:lnTo>
                  <a:lnTo>
                    <a:pt x="13068" y="39079"/>
                  </a:lnTo>
                  <a:lnTo>
                    <a:pt x="12197" y="38706"/>
                  </a:lnTo>
                  <a:lnTo>
                    <a:pt x="11574" y="38706"/>
                  </a:lnTo>
                  <a:lnTo>
                    <a:pt x="11077" y="38706"/>
                  </a:lnTo>
                  <a:lnTo>
                    <a:pt x="10579" y="38706"/>
                  </a:lnTo>
                  <a:lnTo>
                    <a:pt x="9956" y="38955"/>
                  </a:lnTo>
                  <a:lnTo>
                    <a:pt x="9334" y="39204"/>
                  </a:lnTo>
                  <a:lnTo>
                    <a:pt x="8712" y="39577"/>
                  </a:lnTo>
                  <a:lnTo>
                    <a:pt x="7343" y="40697"/>
                  </a:lnTo>
                  <a:lnTo>
                    <a:pt x="5849" y="42191"/>
                  </a:lnTo>
                  <a:lnTo>
                    <a:pt x="4107" y="44307"/>
                  </a:lnTo>
                  <a:lnTo>
                    <a:pt x="4107" y="44307"/>
                  </a:lnTo>
                  <a:lnTo>
                    <a:pt x="3236" y="45551"/>
                  </a:lnTo>
                  <a:lnTo>
                    <a:pt x="2365" y="47045"/>
                  </a:lnTo>
                  <a:lnTo>
                    <a:pt x="1742" y="48538"/>
                  </a:lnTo>
                  <a:lnTo>
                    <a:pt x="1245" y="50280"/>
                  </a:lnTo>
                  <a:lnTo>
                    <a:pt x="747" y="52023"/>
                  </a:lnTo>
                  <a:lnTo>
                    <a:pt x="373" y="53890"/>
                  </a:lnTo>
                  <a:lnTo>
                    <a:pt x="124" y="56005"/>
                  </a:lnTo>
                  <a:lnTo>
                    <a:pt x="0" y="57997"/>
                  </a:lnTo>
                  <a:lnTo>
                    <a:pt x="0" y="60237"/>
                  </a:lnTo>
                  <a:lnTo>
                    <a:pt x="124" y="62477"/>
                  </a:lnTo>
                  <a:lnTo>
                    <a:pt x="249" y="64717"/>
                  </a:lnTo>
                  <a:lnTo>
                    <a:pt x="622" y="67082"/>
                  </a:lnTo>
                  <a:lnTo>
                    <a:pt x="996" y="69446"/>
                  </a:lnTo>
                  <a:lnTo>
                    <a:pt x="1493" y="71811"/>
                  </a:lnTo>
                  <a:lnTo>
                    <a:pt x="2116" y="74176"/>
                  </a:lnTo>
                  <a:lnTo>
                    <a:pt x="2987" y="76665"/>
                  </a:lnTo>
                  <a:lnTo>
                    <a:pt x="3734" y="79030"/>
                  </a:lnTo>
                  <a:lnTo>
                    <a:pt x="4729" y="81394"/>
                  </a:lnTo>
                  <a:lnTo>
                    <a:pt x="5849" y="83883"/>
                  </a:lnTo>
                  <a:lnTo>
                    <a:pt x="7094" y="86248"/>
                  </a:lnTo>
                  <a:lnTo>
                    <a:pt x="8463" y="88488"/>
                  </a:lnTo>
                  <a:lnTo>
                    <a:pt x="9956" y="90728"/>
                  </a:lnTo>
                  <a:lnTo>
                    <a:pt x="11450" y="92968"/>
                  </a:lnTo>
                  <a:lnTo>
                    <a:pt x="13192" y="95084"/>
                  </a:lnTo>
                  <a:lnTo>
                    <a:pt x="14935" y="97075"/>
                  </a:lnTo>
                  <a:lnTo>
                    <a:pt x="16926" y="99067"/>
                  </a:lnTo>
                  <a:lnTo>
                    <a:pt x="19042" y="100934"/>
                  </a:lnTo>
                  <a:lnTo>
                    <a:pt x="21157" y="102676"/>
                  </a:lnTo>
                  <a:lnTo>
                    <a:pt x="23522" y="104294"/>
                  </a:lnTo>
                  <a:lnTo>
                    <a:pt x="25887" y="105787"/>
                  </a:lnTo>
                  <a:lnTo>
                    <a:pt x="28500" y="107156"/>
                  </a:lnTo>
                  <a:lnTo>
                    <a:pt x="31238" y="1084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68"/>
            <p:cNvSpPr/>
            <p:nvPr/>
          </p:nvSpPr>
          <p:spPr>
            <a:xfrm>
              <a:off x="3505075" y="2631925"/>
              <a:ext cx="1285025" cy="1110775"/>
            </a:xfrm>
            <a:custGeom>
              <a:rect b="b" l="l" r="r" t="t"/>
              <a:pathLst>
                <a:path extrusionOk="0" h="44431" w="51401">
                  <a:moveTo>
                    <a:pt x="17549" y="0"/>
                  </a:moveTo>
                  <a:lnTo>
                    <a:pt x="14935" y="124"/>
                  </a:lnTo>
                  <a:lnTo>
                    <a:pt x="12446" y="373"/>
                  </a:lnTo>
                  <a:lnTo>
                    <a:pt x="10455" y="747"/>
                  </a:lnTo>
                  <a:lnTo>
                    <a:pt x="9583" y="996"/>
                  </a:lnTo>
                  <a:lnTo>
                    <a:pt x="8712" y="1493"/>
                  </a:lnTo>
                  <a:lnTo>
                    <a:pt x="7841" y="2116"/>
                  </a:lnTo>
                  <a:lnTo>
                    <a:pt x="7094" y="2987"/>
                  </a:lnTo>
                  <a:lnTo>
                    <a:pt x="6472" y="3983"/>
                  </a:lnTo>
                  <a:lnTo>
                    <a:pt x="5725" y="5103"/>
                  </a:lnTo>
                  <a:lnTo>
                    <a:pt x="5227" y="6347"/>
                  </a:lnTo>
                  <a:lnTo>
                    <a:pt x="4605" y="7592"/>
                  </a:lnTo>
                  <a:lnTo>
                    <a:pt x="3610" y="10579"/>
                  </a:lnTo>
                  <a:lnTo>
                    <a:pt x="2738" y="13815"/>
                  </a:lnTo>
                  <a:lnTo>
                    <a:pt x="2116" y="17299"/>
                  </a:lnTo>
                  <a:lnTo>
                    <a:pt x="1494" y="20784"/>
                  </a:lnTo>
                  <a:lnTo>
                    <a:pt x="996" y="24269"/>
                  </a:lnTo>
                  <a:lnTo>
                    <a:pt x="747" y="27629"/>
                  </a:lnTo>
                  <a:lnTo>
                    <a:pt x="249" y="33478"/>
                  </a:lnTo>
                  <a:lnTo>
                    <a:pt x="0" y="37585"/>
                  </a:lnTo>
                  <a:lnTo>
                    <a:pt x="0" y="39203"/>
                  </a:lnTo>
                  <a:lnTo>
                    <a:pt x="374" y="39701"/>
                  </a:lnTo>
                  <a:lnTo>
                    <a:pt x="996" y="40199"/>
                  </a:lnTo>
                  <a:lnTo>
                    <a:pt x="1743" y="40697"/>
                  </a:lnTo>
                  <a:lnTo>
                    <a:pt x="2614" y="41195"/>
                  </a:lnTo>
                  <a:lnTo>
                    <a:pt x="3734" y="41568"/>
                  </a:lnTo>
                  <a:lnTo>
                    <a:pt x="4854" y="41941"/>
                  </a:lnTo>
                  <a:lnTo>
                    <a:pt x="7717" y="42688"/>
                  </a:lnTo>
                  <a:lnTo>
                    <a:pt x="10828" y="43310"/>
                  </a:lnTo>
                  <a:lnTo>
                    <a:pt x="14313" y="43684"/>
                  </a:lnTo>
                  <a:lnTo>
                    <a:pt x="18046" y="44057"/>
                  </a:lnTo>
                  <a:lnTo>
                    <a:pt x="21905" y="44306"/>
                  </a:lnTo>
                  <a:lnTo>
                    <a:pt x="25638" y="44430"/>
                  </a:lnTo>
                  <a:lnTo>
                    <a:pt x="32981" y="44430"/>
                  </a:lnTo>
                  <a:lnTo>
                    <a:pt x="36092" y="44182"/>
                  </a:lnTo>
                  <a:lnTo>
                    <a:pt x="38955" y="43933"/>
                  </a:lnTo>
                  <a:lnTo>
                    <a:pt x="41320" y="43435"/>
                  </a:lnTo>
                  <a:lnTo>
                    <a:pt x="43062" y="42937"/>
                  </a:lnTo>
                  <a:lnTo>
                    <a:pt x="43684" y="42688"/>
                  </a:lnTo>
                  <a:lnTo>
                    <a:pt x="44058" y="42315"/>
                  </a:lnTo>
                  <a:lnTo>
                    <a:pt x="44431" y="41941"/>
                  </a:lnTo>
                  <a:lnTo>
                    <a:pt x="44804" y="41444"/>
                  </a:lnTo>
                  <a:lnTo>
                    <a:pt x="45551" y="39826"/>
                  </a:lnTo>
                  <a:lnTo>
                    <a:pt x="46298" y="37834"/>
                  </a:lnTo>
                  <a:lnTo>
                    <a:pt x="46920" y="35470"/>
                  </a:lnTo>
                  <a:lnTo>
                    <a:pt x="47667" y="32732"/>
                  </a:lnTo>
                  <a:lnTo>
                    <a:pt x="48414" y="29745"/>
                  </a:lnTo>
                  <a:lnTo>
                    <a:pt x="49658" y="23398"/>
                  </a:lnTo>
                  <a:lnTo>
                    <a:pt x="50654" y="17175"/>
                  </a:lnTo>
                  <a:lnTo>
                    <a:pt x="51027" y="14188"/>
                  </a:lnTo>
                  <a:lnTo>
                    <a:pt x="51276" y="11574"/>
                  </a:lnTo>
                  <a:lnTo>
                    <a:pt x="51401" y="9210"/>
                  </a:lnTo>
                  <a:lnTo>
                    <a:pt x="51276" y="7218"/>
                  </a:lnTo>
                  <a:lnTo>
                    <a:pt x="51027" y="5725"/>
                  </a:lnTo>
                  <a:lnTo>
                    <a:pt x="50903" y="5227"/>
                  </a:lnTo>
                  <a:lnTo>
                    <a:pt x="50654" y="4854"/>
                  </a:lnTo>
                  <a:lnTo>
                    <a:pt x="50405" y="4605"/>
                  </a:lnTo>
                  <a:lnTo>
                    <a:pt x="49907" y="4356"/>
                  </a:lnTo>
                  <a:lnTo>
                    <a:pt x="48538" y="3734"/>
                  </a:lnTo>
                  <a:lnTo>
                    <a:pt x="46796" y="3236"/>
                  </a:lnTo>
                  <a:lnTo>
                    <a:pt x="44680" y="2614"/>
                  </a:lnTo>
                  <a:lnTo>
                    <a:pt x="42191" y="2116"/>
                  </a:lnTo>
                  <a:lnTo>
                    <a:pt x="39328" y="1618"/>
                  </a:lnTo>
                  <a:lnTo>
                    <a:pt x="33230" y="871"/>
                  </a:lnTo>
                  <a:lnTo>
                    <a:pt x="26883" y="249"/>
                  </a:lnTo>
                  <a:lnTo>
                    <a:pt x="23647" y="124"/>
                  </a:lnTo>
                  <a:lnTo>
                    <a:pt x="20536" y="0"/>
                  </a:lnTo>
                  <a:close/>
                </a:path>
              </a:pathLst>
            </a:custGeom>
            <a:solidFill>
              <a:srgbClr val="C84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68"/>
            <p:cNvSpPr/>
            <p:nvPr/>
          </p:nvSpPr>
          <p:spPr>
            <a:xfrm>
              <a:off x="3505075" y="2631925"/>
              <a:ext cx="1285025" cy="1110775"/>
            </a:xfrm>
            <a:custGeom>
              <a:rect b="b" l="l" r="r" t="t"/>
              <a:pathLst>
                <a:path extrusionOk="0" fill="none" h="44431" w="51401">
                  <a:moveTo>
                    <a:pt x="0" y="39203"/>
                  </a:moveTo>
                  <a:lnTo>
                    <a:pt x="0" y="39203"/>
                  </a:lnTo>
                  <a:lnTo>
                    <a:pt x="0" y="37585"/>
                  </a:lnTo>
                  <a:lnTo>
                    <a:pt x="249" y="33478"/>
                  </a:lnTo>
                  <a:lnTo>
                    <a:pt x="747" y="27629"/>
                  </a:lnTo>
                  <a:lnTo>
                    <a:pt x="996" y="24269"/>
                  </a:lnTo>
                  <a:lnTo>
                    <a:pt x="1494" y="20784"/>
                  </a:lnTo>
                  <a:lnTo>
                    <a:pt x="2116" y="17299"/>
                  </a:lnTo>
                  <a:lnTo>
                    <a:pt x="2738" y="13815"/>
                  </a:lnTo>
                  <a:lnTo>
                    <a:pt x="3610" y="10579"/>
                  </a:lnTo>
                  <a:lnTo>
                    <a:pt x="4605" y="7592"/>
                  </a:lnTo>
                  <a:lnTo>
                    <a:pt x="5227" y="6347"/>
                  </a:lnTo>
                  <a:lnTo>
                    <a:pt x="5725" y="5103"/>
                  </a:lnTo>
                  <a:lnTo>
                    <a:pt x="6472" y="3983"/>
                  </a:lnTo>
                  <a:lnTo>
                    <a:pt x="7094" y="2987"/>
                  </a:lnTo>
                  <a:lnTo>
                    <a:pt x="7841" y="2116"/>
                  </a:lnTo>
                  <a:lnTo>
                    <a:pt x="8712" y="1493"/>
                  </a:lnTo>
                  <a:lnTo>
                    <a:pt x="9583" y="996"/>
                  </a:lnTo>
                  <a:lnTo>
                    <a:pt x="10455" y="747"/>
                  </a:lnTo>
                  <a:lnTo>
                    <a:pt x="10455" y="747"/>
                  </a:lnTo>
                  <a:lnTo>
                    <a:pt x="12446" y="373"/>
                  </a:lnTo>
                  <a:lnTo>
                    <a:pt x="14935" y="124"/>
                  </a:lnTo>
                  <a:lnTo>
                    <a:pt x="17549" y="0"/>
                  </a:lnTo>
                  <a:lnTo>
                    <a:pt x="20536" y="0"/>
                  </a:lnTo>
                  <a:lnTo>
                    <a:pt x="23647" y="124"/>
                  </a:lnTo>
                  <a:lnTo>
                    <a:pt x="26883" y="249"/>
                  </a:lnTo>
                  <a:lnTo>
                    <a:pt x="33230" y="871"/>
                  </a:lnTo>
                  <a:lnTo>
                    <a:pt x="39328" y="1618"/>
                  </a:lnTo>
                  <a:lnTo>
                    <a:pt x="42191" y="2116"/>
                  </a:lnTo>
                  <a:lnTo>
                    <a:pt x="44680" y="2614"/>
                  </a:lnTo>
                  <a:lnTo>
                    <a:pt x="46796" y="3236"/>
                  </a:lnTo>
                  <a:lnTo>
                    <a:pt x="48538" y="3734"/>
                  </a:lnTo>
                  <a:lnTo>
                    <a:pt x="49907" y="4356"/>
                  </a:lnTo>
                  <a:lnTo>
                    <a:pt x="50405" y="4605"/>
                  </a:lnTo>
                  <a:lnTo>
                    <a:pt x="50654" y="4854"/>
                  </a:lnTo>
                  <a:lnTo>
                    <a:pt x="50654" y="4854"/>
                  </a:lnTo>
                  <a:lnTo>
                    <a:pt x="50903" y="5227"/>
                  </a:lnTo>
                  <a:lnTo>
                    <a:pt x="51027" y="5725"/>
                  </a:lnTo>
                  <a:lnTo>
                    <a:pt x="51276" y="7218"/>
                  </a:lnTo>
                  <a:lnTo>
                    <a:pt x="51401" y="9210"/>
                  </a:lnTo>
                  <a:lnTo>
                    <a:pt x="51276" y="11574"/>
                  </a:lnTo>
                  <a:lnTo>
                    <a:pt x="51027" y="14188"/>
                  </a:lnTo>
                  <a:lnTo>
                    <a:pt x="50654" y="17175"/>
                  </a:lnTo>
                  <a:lnTo>
                    <a:pt x="49658" y="23398"/>
                  </a:lnTo>
                  <a:lnTo>
                    <a:pt x="48414" y="29745"/>
                  </a:lnTo>
                  <a:lnTo>
                    <a:pt x="47667" y="32732"/>
                  </a:lnTo>
                  <a:lnTo>
                    <a:pt x="46920" y="35470"/>
                  </a:lnTo>
                  <a:lnTo>
                    <a:pt x="46298" y="37834"/>
                  </a:lnTo>
                  <a:lnTo>
                    <a:pt x="45551" y="39826"/>
                  </a:lnTo>
                  <a:lnTo>
                    <a:pt x="44804" y="41444"/>
                  </a:lnTo>
                  <a:lnTo>
                    <a:pt x="44431" y="41941"/>
                  </a:lnTo>
                  <a:lnTo>
                    <a:pt x="44058" y="42315"/>
                  </a:lnTo>
                  <a:lnTo>
                    <a:pt x="44058" y="42315"/>
                  </a:lnTo>
                  <a:lnTo>
                    <a:pt x="43684" y="42688"/>
                  </a:lnTo>
                  <a:lnTo>
                    <a:pt x="43062" y="42937"/>
                  </a:lnTo>
                  <a:lnTo>
                    <a:pt x="41320" y="43435"/>
                  </a:lnTo>
                  <a:lnTo>
                    <a:pt x="38955" y="43933"/>
                  </a:lnTo>
                  <a:lnTo>
                    <a:pt x="36092" y="44182"/>
                  </a:lnTo>
                  <a:lnTo>
                    <a:pt x="32981" y="44430"/>
                  </a:lnTo>
                  <a:lnTo>
                    <a:pt x="29372" y="44430"/>
                  </a:lnTo>
                  <a:lnTo>
                    <a:pt x="25638" y="44430"/>
                  </a:lnTo>
                  <a:lnTo>
                    <a:pt x="21905" y="44306"/>
                  </a:lnTo>
                  <a:lnTo>
                    <a:pt x="18046" y="44057"/>
                  </a:lnTo>
                  <a:lnTo>
                    <a:pt x="14313" y="43684"/>
                  </a:lnTo>
                  <a:lnTo>
                    <a:pt x="10828" y="43310"/>
                  </a:lnTo>
                  <a:lnTo>
                    <a:pt x="7717" y="42688"/>
                  </a:lnTo>
                  <a:lnTo>
                    <a:pt x="4854" y="41941"/>
                  </a:lnTo>
                  <a:lnTo>
                    <a:pt x="3734" y="41568"/>
                  </a:lnTo>
                  <a:lnTo>
                    <a:pt x="2614" y="41195"/>
                  </a:lnTo>
                  <a:lnTo>
                    <a:pt x="1743" y="40697"/>
                  </a:lnTo>
                  <a:lnTo>
                    <a:pt x="996" y="40199"/>
                  </a:lnTo>
                  <a:lnTo>
                    <a:pt x="374" y="39701"/>
                  </a:lnTo>
                  <a:lnTo>
                    <a:pt x="0" y="392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68"/>
            <p:cNvSpPr/>
            <p:nvPr/>
          </p:nvSpPr>
          <p:spPr>
            <a:xfrm>
              <a:off x="3894000" y="2775025"/>
              <a:ext cx="718750" cy="637875"/>
            </a:xfrm>
            <a:custGeom>
              <a:rect b="b" l="l" r="r" t="t"/>
              <a:pathLst>
                <a:path extrusionOk="0" h="25515" w="28750">
                  <a:moveTo>
                    <a:pt x="27381" y="1"/>
                  </a:moveTo>
                  <a:lnTo>
                    <a:pt x="26883" y="125"/>
                  </a:lnTo>
                  <a:lnTo>
                    <a:pt x="25389" y="748"/>
                  </a:lnTo>
                  <a:lnTo>
                    <a:pt x="23522" y="1619"/>
                  </a:lnTo>
                  <a:lnTo>
                    <a:pt x="21407" y="2739"/>
                  </a:lnTo>
                  <a:lnTo>
                    <a:pt x="19042" y="4108"/>
                  </a:lnTo>
                  <a:lnTo>
                    <a:pt x="14064" y="7344"/>
                  </a:lnTo>
                  <a:lnTo>
                    <a:pt x="9210" y="10580"/>
                  </a:lnTo>
                  <a:lnTo>
                    <a:pt x="4854" y="13567"/>
                  </a:lnTo>
                  <a:lnTo>
                    <a:pt x="747" y="16429"/>
                  </a:lnTo>
                  <a:lnTo>
                    <a:pt x="374" y="16802"/>
                  </a:lnTo>
                  <a:lnTo>
                    <a:pt x="125" y="17176"/>
                  </a:lnTo>
                  <a:lnTo>
                    <a:pt x="0" y="17549"/>
                  </a:lnTo>
                  <a:lnTo>
                    <a:pt x="0" y="17922"/>
                  </a:lnTo>
                  <a:lnTo>
                    <a:pt x="249" y="18296"/>
                  </a:lnTo>
                  <a:lnTo>
                    <a:pt x="498" y="18794"/>
                  </a:lnTo>
                  <a:lnTo>
                    <a:pt x="1369" y="19665"/>
                  </a:lnTo>
                  <a:lnTo>
                    <a:pt x="2614" y="20536"/>
                  </a:lnTo>
                  <a:lnTo>
                    <a:pt x="4232" y="21407"/>
                  </a:lnTo>
                  <a:lnTo>
                    <a:pt x="5974" y="22278"/>
                  </a:lnTo>
                  <a:lnTo>
                    <a:pt x="7965" y="23150"/>
                  </a:lnTo>
                  <a:lnTo>
                    <a:pt x="10081" y="23896"/>
                  </a:lnTo>
                  <a:lnTo>
                    <a:pt x="12321" y="24519"/>
                  </a:lnTo>
                  <a:lnTo>
                    <a:pt x="14437" y="25016"/>
                  </a:lnTo>
                  <a:lnTo>
                    <a:pt x="16553" y="25390"/>
                  </a:lnTo>
                  <a:lnTo>
                    <a:pt x="18544" y="25514"/>
                  </a:lnTo>
                  <a:lnTo>
                    <a:pt x="20287" y="25514"/>
                  </a:lnTo>
                  <a:lnTo>
                    <a:pt x="21780" y="25390"/>
                  </a:lnTo>
                  <a:lnTo>
                    <a:pt x="22402" y="25141"/>
                  </a:lnTo>
                  <a:lnTo>
                    <a:pt x="23025" y="24892"/>
                  </a:lnTo>
                  <a:lnTo>
                    <a:pt x="23522" y="24519"/>
                  </a:lnTo>
                  <a:lnTo>
                    <a:pt x="23896" y="24145"/>
                  </a:lnTo>
                  <a:lnTo>
                    <a:pt x="24767" y="23025"/>
                  </a:lnTo>
                  <a:lnTo>
                    <a:pt x="25514" y="21656"/>
                  </a:lnTo>
                  <a:lnTo>
                    <a:pt x="26260" y="20163"/>
                  </a:lnTo>
                  <a:lnTo>
                    <a:pt x="26883" y="18420"/>
                  </a:lnTo>
                  <a:lnTo>
                    <a:pt x="27381" y="16429"/>
                  </a:lnTo>
                  <a:lnTo>
                    <a:pt x="27754" y="14438"/>
                  </a:lnTo>
                  <a:lnTo>
                    <a:pt x="28127" y="12446"/>
                  </a:lnTo>
                  <a:lnTo>
                    <a:pt x="28625" y="8464"/>
                  </a:lnTo>
                  <a:lnTo>
                    <a:pt x="28750" y="4855"/>
                  </a:lnTo>
                  <a:lnTo>
                    <a:pt x="28750" y="1992"/>
                  </a:lnTo>
                  <a:lnTo>
                    <a:pt x="28625" y="997"/>
                  </a:lnTo>
                  <a:lnTo>
                    <a:pt x="28376" y="250"/>
                  </a:lnTo>
                  <a:lnTo>
                    <a:pt x="28252" y="125"/>
                  </a:lnTo>
                  <a:lnTo>
                    <a:pt x="27878" y="1"/>
                  </a:lnTo>
                  <a:close/>
                </a:path>
              </a:pathLst>
            </a:custGeom>
            <a:solidFill>
              <a:srgbClr val="B232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68"/>
            <p:cNvSpPr/>
            <p:nvPr/>
          </p:nvSpPr>
          <p:spPr>
            <a:xfrm>
              <a:off x="4366925" y="2663025"/>
              <a:ext cx="1378375" cy="1182350"/>
            </a:xfrm>
            <a:custGeom>
              <a:rect b="b" l="l" r="r" t="t"/>
              <a:pathLst>
                <a:path extrusionOk="0" h="47294" w="55135">
                  <a:moveTo>
                    <a:pt x="17300" y="1"/>
                  </a:moveTo>
                  <a:lnTo>
                    <a:pt x="15184" y="125"/>
                  </a:lnTo>
                  <a:lnTo>
                    <a:pt x="14313" y="374"/>
                  </a:lnTo>
                  <a:lnTo>
                    <a:pt x="13442" y="747"/>
                  </a:lnTo>
                  <a:lnTo>
                    <a:pt x="12571" y="1245"/>
                  </a:lnTo>
                  <a:lnTo>
                    <a:pt x="11699" y="1992"/>
                  </a:lnTo>
                  <a:lnTo>
                    <a:pt x="10828" y="2863"/>
                  </a:lnTo>
                  <a:lnTo>
                    <a:pt x="10081" y="3859"/>
                  </a:lnTo>
                  <a:lnTo>
                    <a:pt x="9335" y="4979"/>
                  </a:lnTo>
                  <a:lnTo>
                    <a:pt x="8588" y="6223"/>
                  </a:lnTo>
                  <a:lnTo>
                    <a:pt x="7219" y="9086"/>
                  </a:lnTo>
                  <a:lnTo>
                    <a:pt x="5974" y="12197"/>
                  </a:lnTo>
                  <a:lnTo>
                    <a:pt x="4854" y="15557"/>
                  </a:lnTo>
                  <a:lnTo>
                    <a:pt x="3859" y="18918"/>
                  </a:lnTo>
                  <a:lnTo>
                    <a:pt x="2987" y="22278"/>
                  </a:lnTo>
                  <a:lnTo>
                    <a:pt x="2241" y="25514"/>
                  </a:lnTo>
                  <a:lnTo>
                    <a:pt x="996" y="31363"/>
                  </a:lnTo>
                  <a:lnTo>
                    <a:pt x="249" y="35470"/>
                  </a:lnTo>
                  <a:lnTo>
                    <a:pt x="1" y="36964"/>
                  </a:lnTo>
                  <a:lnTo>
                    <a:pt x="374" y="37586"/>
                  </a:lnTo>
                  <a:lnTo>
                    <a:pt x="872" y="38208"/>
                  </a:lnTo>
                  <a:lnTo>
                    <a:pt x="1618" y="38706"/>
                  </a:lnTo>
                  <a:lnTo>
                    <a:pt x="2490" y="39328"/>
                  </a:lnTo>
                  <a:lnTo>
                    <a:pt x="3610" y="39951"/>
                  </a:lnTo>
                  <a:lnTo>
                    <a:pt x="4854" y="40448"/>
                  </a:lnTo>
                  <a:lnTo>
                    <a:pt x="7841" y="41569"/>
                  </a:lnTo>
                  <a:lnTo>
                    <a:pt x="11202" y="42564"/>
                  </a:lnTo>
                  <a:lnTo>
                    <a:pt x="14935" y="43560"/>
                  </a:lnTo>
                  <a:lnTo>
                    <a:pt x="18793" y="44431"/>
                  </a:lnTo>
                  <a:lnTo>
                    <a:pt x="22900" y="45302"/>
                  </a:lnTo>
                  <a:lnTo>
                    <a:pt x="27007" y="45925"/>
                  </a:lnTo>
                  <a:lnTo>
                    <a:pt x="31114" y="46547"/>
                  </a:lnTo>
                  <a:lnTo>
                    <a:pt x="34848" y="46920"/>
                  </a:lnTo>
                  <a:lnTo>
                    <a:pt x="38333" y="47294"/>
                  </a:lnTo>
                  <a:lnTo>
                    <a:pt x="44058" y="47294"/>
                  </a:lnTo>
                  <a:lnTo>
                    <a:pt x="45925" y="47045"/>
                  </a:lnTo>
                  <a:lnTo>
                    <a:pt x="46671" y="46796"/>
                  </a:lnTo>
                  <a:lnTo>
                    <a:pt x="47045" y="46547"/>
                  </a:lnTo>
                  <a:lnTo>
                    <a:pt x="47418" y="46173"/>
                  </a:lnTo>
                  <a:lnTo>
                    <a:pt x="47791" y="45676"/>
                  </a:lnTo>
                  <a:lnTo>
                    <a:pt x="48663" y="44182"/>
                  </a:lnTo>
                  <a:lnTo>
                    <a:pt x="49409" y="42315"/>
                  </a:lnTo>
                  <a:lnTo>
                    <a:pt x="50281" y="39951"/>
                  </a:lnTo>
                  <a:lnTo>
                    <a:pt x="51027" y="37213"/>
                  </a:lnTo>
                  <a:lnTo>
                    <a:pt x="51774" y="34350"/>
                  </a:lnTo>
                  <a:lnTo>
                    <a:pt x="52521" y="31239"/>
                  </a:lnTo>
                  <a:lnTo>
                    <a:pt x="53143" y="28127"/>
                  </a:lnTo>
                  <a:lnTo>
                    <a:pt x="54263" y="21780"/>
                  </a:lnTo>
                  <a:lnTo>
                    <a:pt x="54637" y="18918"/>
                  </a:lnTo>
                  <a:lnTo>
                    <a:pt x="54885" y="16180"/>
                  </a:lnTo>
                  <a:lnTo>
                    <a:pt x="55134" y="13815"/>
                  </a:lnTo>
                  <a:lnTo>
                    <a:pt x="55134" y="11824"/>
                  </a:lnTo>
                  <a:lnTo>
                    <a:pt x="54885" y="10330"/>
                  </a:lnTo>
                  <a:lnTo>
                    <a:pt x="54761" y="9708"/>
                  </a:lnTo>
                  <a:lnTo>
                    <a:pt x="54637" y="9335"/>
                  </a:lnTo>
                  <a:lnTo>
                    <a:pt x="54388" y="9086"/>
                  </a:lnTo>
                  <a:lnTo>
                    <a:pt x="53890" y="8712"/>
                  </a:lnTo>
                  <a:lnTo>
                    <a:pt x="52645" y="7966"/>
                  </a:lnTo>
                  <a:lnTo>
                    <a:pt x="51027" y="7219"/>
                  </a:lnTo>
                  <a:lnTo>
                    <a:pt x="48912" y="6348"/>
                  </a:lnTo>
                  <a:lnTo>
                    <a:pt x="46547" y="5601"/>
                  </a:lnTo>
                  <a:lnTo>
                    <a:pt x="43809" y="4730"/>
                  </a:lnTo>
                  <a:lnTo>
                    <a:pt x="37835" y="3112"/>
                  </a:lnTo>
                  <a:lnTo>
                    <a:pt x="31612" y="1743"/>
                  </a:lnTo>
                  <a:lnTo>
                    <a:pt x="28376" y="1245"/>
                  </a:lnTo>
                  <a:lnTo>
                    <a:pt x="25389" y="747"/>
                  </a:lnTo>
                  <a:lnTo>
                    <a:pt x="22403" y="374"/>
                  </a:lnTo>
                  <a:lnTo>
                    <a:pt x="19789" y="125"/>
                  </a:lnTo>
                  <a:lnTo>
                    <a:pt x="17300" y="1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68"/>
            <p:cNvSpPr/>
            <p:nvPr/>
          </p:nvSpPr>
          <p:spPr>
            <a:xfrm>
              <a:off x="4366925" y="2663025"/>
              <a:ext cx="1378375" cy="1182350"/>
            </a:xfrm>
            <a:custGeom>
              <a:rect b="b" l="l" r="r" t="t"/>
              <a:pathLst>
                <a:path extrusionOk="0" fill="none" h="47294" w="55135">
                  <a:moveTo>
                    <a:pt x="1" y="36964"/>
                  </a:moveTo>
                  <a:lnTo>
                    <a:pt x="1" y="36964"/>
                  </a:lnTo>
                  <a:lnTo>
                    <a:pt x="249" y="35470"/>
                  </a:lnTo>
                  <a:lnTo>
                    <a:pt x="996" y="31363"/>
                  </a:lnTo>
                  <a:lnTo>
                    <a:pt x="2241" y="25514"/>
                  </a:lnTo>
                  <a:lnTo>
                    <a:pt x="2987" y="22278"/>
                  </a:lnTo>
                  <a:lnTo>
                    <a:pt x="3859" y="18918"/>
                  </a:lnTo>
                  <a:lnTo>
                    <a:pt x="4854" y="15557"/>
                  </a:lnTo>
                  <a:lnTo>
                    <a:pt x="5974" y="12197"/>
                  </a:lnTo>
                  <a:lnTo>
                    <a:pt x="7219" y="9086"/>
                  </a:lnTo>
                  <a:lnTo>
                    <a:pt x="8588" y="6223"/>
                  </a:lnTo>
                  <a:lnTo>
                    <a:pt x="9335" y="4979"/>
                  </a:lnTo>
                  <a:lnTo>
                    <a:pt x="10081" y="3859"/>
                  </a:lnTo>
                  <a:lnTo>
                    <a:pt x="10828" y="2863"/>
                  </a:lnTo>
                  <a:lnTo>
                    <a:pt x="11699" y="1992"/>
                  </a:lnTo>
                  <a:lnTo>
                    <a:pt x="12571" y="1245"/>
                  </a:lnTo>
                  <a:lnTo>
                    <a:pt x="13442" y="747"/>
                  </a:lnTo>
                  <a:lnTo>
                    <a:pt x="14313" y="374"/>
                  </a:lnTo>
                  <a:lnTo>
                    <a:pt x="15184" y="125"/>
                  </a:lnTo>
                  <a:lnTo>
                    <a:pt x="15184" y="125"/>
                  </a:lnTo>
                  <a:lnTo>
                    <a:pt x="17300" y="1"/>
                  </a:lnTo>
                  <a:lnTo>
                    <a:pt x="19789" y="125"/>
                  </a:lnTo>
                  <a:lnTo>
                    <a:pt x="22403" y="374"/>
                  </a:lnTo>
                  <a:lnTo>
                    <a:pt x="25389" y="747"/>
                  </a:lnTo>
                  <a:lnTo>
                    <a:pt x="28376" y="1245"/>
                  </a:lnTo>
                  <a:lnTo>
                    <a:pt x="31612" y="1743"/>
                  </a:lnTo>
                  <a:lnTo>
                    <a:pt x="37835" y="3112"/>
                  </a:lnTo>
                  <a:lnTo>
                    <a:pt x="43809" y="4730"/>
                  </a:lnTo>
                  <a:lnTo>
                    <a:pt x="46547" y="5601"/>
                  </a:lnTo>
                  <a:lnTo>
                    <a:pt x="48912" y="6348"/>
                  </a:lnTo>
                  <a:lnTo>
                    <a:pt x="51027" y="7219"/>
                  </a:lnTo>
                  <a:lnTo>
                    <a:pt x="52645" y="7966"/>
                  </a:lnTo>
                  <a:lnTo>
                    <a:pt x="53890" y="8712"/>
                  </a:lnTo>
                  <a:lnTo>
                    <a:pt x="54388" y="9086"/>
                  </a:lnTo>
                  <a:lnTo>
                    <a:pt x="54637" y="9335"/>
                  </a:lnTo>
                  <a:lnTo>
                    <a:pt x="54637" y="9335"/>
                  </a:lnTo>
                  <a:lnTo>
                    <a:pt x="54761" y="9708"/>
                  </a:lnTo>
                  <a:lnTo>
                    <a:pt x="54885" y="10330"/>
                  </a:lnTo>
                  <a:lnTo>
                    <a:pt x="55134" y="11824"/>
                  </a:lnTo>
                  <a:lnTo>
                    <a:pt x="55134" y="13815"/>
                  </a:lnTo>
                  <a:lnTo>
                    <a:pt x="54885" y="16180"/>
                  </a:lnTo>
                  <a:lnTo>
                    <a:pt x="54637" y="18918"/>
                  </a:lnTo>
                  <a:lnTo>
                    <a:pt x="54263" y="21780"/>
                  </a:lnTo>
                  <a:lnTo>
                    <a:pt x="53143" y="28127"/>
                  </a:lnTo>
                  <a:lnTo>
                    <a:pt x="52521" y="31239"/>
                  </a:lnTo>
                  <a:lnTo>
                    <a:pt x="51774" y="34350"/>
                  </a:lnTo>
                  <a:lnTo>
                    <a:pt x="51027" y="37213"/>
                  </a:lnTo>
                  <a:lnTo>
                    <a:pt x="50281" y="39951"/>
                  </a:lnTo>
                  <a:lnTo>
                    <a:pt x="49409" y="42315"/>
                  </a:lnTo>
                  <a:lnTo>
                    <a:pt x="48663" y="44182"/>
                  </a:lnTo>
                  <a:lnTo>
                    <a:pt x="47791" y="45676"/>
                  </a:lnTo>
                  <a:lnTo>
                    <a:pt x="47418" y="46173"/>
                  </a:lnTo>
                  <a:lnTo>
                    <a:pt x="47045" y="46547"/>
                  </a:lnTo>
                  <a:lnTo>
                    <a:pt x="47045" y="46547"/>
                  </a:lnTo>
                  <a:lnTo>
                    <a:pt x="46671" y="46796"/>
                  </a:lnTo>
                  <a:lnTo>
                    <a:pt x="45925" y="47045"/>
                  </a:lnTo>
                  <a:lnTo>
                    <a:pt x="44058" y="47294"/>
                  </a:lnTo>
                  <a:lnTo>
                    <a:pt x="41444" y="47294"/>
                  </a:lnTo>
                  <a:lnTo>
                    <a:pt x="38333" y="47294"/>
                  </a:lnTo>
                  <a:lnTo>
                    <a:pt x="34848" y="46920"/>
                  </a:lnTo>
                  <a:lnTo>
                    <a:pt x="31114" y="46547"/>
                  </a:lnTo>
                  <a:lnTo>
                    <a:pt x="27007" y="45925"/>
                  </a:lnTo>
                  <a:lnTo>
                    <a:pt x="22900" y="45302"/>
                  </a:lnTo>
                  <a:lnTo>
                    <a:pt x="18793" y="44431"/>
                  </a:lnTo>
                  <a:lnTo>
                    <a:pt x="14935" y="43560"/>
                  </a:lnTo>
                  <a:lnTo>
                    <a:pt x="11202" y="42564"/>
                  </a:lnTo>
                  <a:lnTo>
                    <a:pt x="7841" y="41569"/>
                  </a:lnTo>
                  <a:lnTo>
                    <a:pt x="4854" y="40448"/>
                  </a:lnTo>
                  <a:lnTo>
                    <a:pt x="3610" y="39951"/>
                  </a:lnTo>
                  <a:lnTo>
                    <a:pt x="2490" y="39328"/>
                  </a:lnTo>
                  <a:lnTo>
                    <a:pt x="1618" y="38706"/>
                  </a:lnTo>
                  <a:lnTo>
                    <a:pt x="872" y="38208"/>
                  </a:lnTo>
                  <a:lnTo>
                    <a:pt x="374" y="37586"/>
                  </a:lnTo>
                  <a:lnTo>
                    <a:pt x="1" y="3696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68"/>
            <p:cNvSpPr/>
            <p:nvPr/>
          </p:nvSpPr>
          <p:spPr>
            <a:xfrm>
              <a:off x="1124850" y="4097375"/>
              <a:ext cx="4483550" cy="311150"/>
            </a:xfrm>
            <a:custGeom>
              <a:rect b="b" l="l" r="r" t="t"/>
              <a:pathLst>
                <a:path extrusionOk="0" h="12446" w="179342">
                  <a:moveTo>
                    <a:pt x="32982" y="0"/>
                  </a:moveTo>
                  <a:lnTo>
                    <a:pt x="32857" y="125"/>
                  </a:lnTo>
                  <a:lnTo>
                    <a:pt x="23274" y="1867"/>
                  </a:lnTo>
                  <a:lnTo>
                    <a:pt x="15309" y="3236"/>
                  </a:lnTo>
                  <a:lnTo>
                    <a:pt x="11824" y="3858"/>
                  </a:lnTo>
                  <a:lnTo>
                    <a:pt x="8588" y="4107"/>
                  </a:lnTo>
                  <a:lnTo>
                    <a:pt x="5726" y="4356"/>
                  </a:lnTo>
                  <a:lnTo>
                    <a:pt x="3112" y="4481"/>
                  </a:lnTo>
                  <a:lnTo>
                    <a:pt x="1494" y="4481"/>
                  </a:lnTo>
                  <a:lnTo>
                    <a:pt x="1" y="4356"/>
                  </a:lnTo>
                  <a:lnTo>
                    <a:pt x="2117" y="5227"/>
                  </a:lnTo>
                  <a:lnTo>
                    <a:pt x="4606" y="6223"/>
                  </a:lnTo>
                  <a:lnTo>
                    <a:pt x="7593" y="7094"/>
                  </a:lnTo>
                  <a:lnTo>
                    <a:pt x="10828" y="8090"/>
                  </a:lnTo>
                  <a:lnTo>
                    <a:pt x="14562" y="8837"/>
                  </a:lnTo>
                  <a:lnTo>
                    <a:pt x="18669" y="9459"/>
                  </a:lnTo>
                  <a:lnTo>
                    <a:pt x="23025" y="9832"/>
                  </a:lnTo>
                  <a:lnTo>
                    <a:pt x="25390" y="9957"/>
                  </a:lnTo>
                  <a:lnTo>
                    <a:pt x="27879" y="9957"/>
                  </a:lnTo>
                  <a:lnTo>
                    <a:pt x="35222" y="10081"/>
                  </a:lnTo>
                  <a:lnTo>
                    <a:pt x="44431" y="10330"/>
                  </a:lnTo>
                  <a:lnTo>
                    <a:pt x="66833" y="11201"/>
                  </a:lnTo>
                  <a:lnTo>
                    <a:pt x="79030" y="11699"/>
                  </a:lnTo>
                  <a:lnTo>
                    <a:pt x="91476" y="12073"/>
                  </a:lnTo>
                  <a:lnTo>
                    <a:pt x="103672" y="12446"/>
                  </a:lnTo>
                  <a:lnTo>
                    <a:pt x="115247" y="12446"/>
                  </a:lnTo>
                  <a:lnTo>
                    <a:pt x="125577" y="12321"/>
                  </a:lnTo>
                  <a:lnTo>
                    <a:pt x="130181" y="12197"/>
                  </a:lnTo>
                  <a:lnTo>
                    <a:pt x="134413" y="11948"/>
                  </a:lnTo>
                  <a:lnTo>
                    <a:pt x="143871" y="11077"/>
                  </a:lnTo>
                  <a:lnTo>
                    <a:pt x="153081" y="10081"/>
                  </a:lnTo>
                  <a:lnTo>
                    <a:pt x="161544" y="8837"/>
                  </a:lnTo>
                  <a:lnTo>
                    <a:pt x="165278" y="8090"/>
                  </a:lnTo>
                  <a:lnTo>
                    <a:pt x="168763" y="7468"/>
                  </a:lnTo>
                  <a:lnTo>
                    <a:pt x="171750" y="6721"/>
                  </a:lnTo>
                  <a:lnTo>
                    <a:pt x="174363" y="5974"/>
                  </a:lnTo>
                  <a:lnTo>
                    <a:pt x="176479" y="5227"/>
                  </a:lnTo>
                  <a:lnTo>
                    <a:pt x="178097" y="4481"/>
                  </a:lnTo>
                  <a:lnTo>
                    <a:pt x="178595" y="3983"/>
                  </a:lnTo>
                  <a:lnTo>
                    <a:pt x="178968" y="3610"/>
                  </a:lnTo>
                  <a:lnTo>
                    <a:pt x="179217" y="3236"/>
                  </a:lnTo>
                  <a:lnTo>
                    <a:pt x="179341" y="2863"/>
                  </a:lnTo>
                  <a:lnTo>
                    <a:pt x="179217" y="2489"/>
                  </a:lnTo>
                  <a:lnTo>
                    <a:pt x="178844" y="2116"/>
                  </a:lnTo>
                  <a:lnTo>
                    <a:pt x="178346" y="1743"/>
                  </a:lnTo>
                  <a:lnTo>
                    <a:pt x="177599" y="1369"/>
                  </a:lnTo>
                  <a:lnTo>
                    <a:pt x="177599" y="2614"/>
                  </a:lnTo>
                  <a:lnTo>
                    <a:pt x="177350" y="3734"/>
                  </a:lnTo>
                  <a:lnTo>
                    <a:pt x="177101" y="4107"/>
                  </a:lnTo>
                  <a:lnTo>
                    <a:pt x="176852" y="4356"/>
                  </a:lnTo>
                  <a:lnTo>
                    <a:pt x="176603" y="4481"/>
                  </a:lnTo>
                  <a:lnTo>
                    <a:pt x="176230" y="4605"/>
                  </a:lnTo>
                  <a:lnTo>
                    <a:pt x="176105" y="4605"/>
                  </a:lnTo>
                  <a:lnTo>
                    <a:pt x="174612" y="4481"/>
                  </a:lnTo>
                  <a:lnTo>
                    <a:pt x="173243" y="4356"/>
                  </a:lnTo>
                  <a:lnTo>
                    <a:pt x="171625" y="4481"/>
                  </a:lnTo>
                  <a:lnTo>
                    <a:pt x="170256" y="4481"/>
                  </a:lnTo>
                  <a:lnTo>
                    <a:pt x="168514" y="4730"/>
                  </a:lnTo>
                  <a:lnTo>
                    <a:pt x="168265" y="4605"/>
                  </a:lnTo>
                  <a:lnTo>
                    <a:pt x="168265" y="4107"/>
                  </a:lnTo>
                  <a:lnTo>
                    <a:pt x="164656" y="4730"/>
                  </a:lnTo>
                  <a:lnTo>
                    <a:pt x="159926" y="5476"/>
                  </a:lnTo>
                  <a:lnTo>
                    <a:pt x="153703" y="6223"/>
                  </a:lnTo>
                  <a:lnTo>
                    <a:pt x="146361" y="7094"/>
                  </a:lnTo>
                  <a:lnTo>
                    <a:pt x="138271" y="7966"/>
                  </a:lnTo>
                  <a:lnTo>
                    <a:pt x="129808" y="8712"/>
                  </a:lnTo>
                  <a:lnTo>
                    <a:pt x="121221" y="9335"/>
                  </a:lnTo>
                  <a:lnTo>
                    <a:pt x="112882" y="9832"/>
                  </a:lnTo>
                  <a:lnTo>
                    <a:pt x="109024" y="9957"/>
                  </a:lnTo>
                  <a:lnTo>
                    <a:pt x="102303" y="9957"/>
                  </a:lnTo>
                  <a:lnTo>
                    <a:pt x="99441" y="9832"/>
                  </a:lnTo>
                  <a:lnTo>
                    <a:pt x="96827" y="9708"/>
                  </a:lnTo>
                  <a:lnTo>
                    <a:pt x="94587" y="9459"/>
                  </a:lnTo>
                  <a:lnTo>
                    <a:pt x="92596" y="9086"/>
                  </a:lnTo>
                  <a:lnTo>
                    <a:pt x="90853" y="8588"/>
                  </a:lnTo>
                  <a:lnTo>
                    <a:pt x="89484" y="8090"/>
                  </a:lnTo>
                  <a:lnTo>
                    <a:pt x="88987" y="7841"/>
                  </a:lnTo>
                  <a:lnTo>
                    <a:pt x="88613" y="7468"/>
                  </a:lnTo>
                  <a:lnTo>
                    <a:pt x="87618" y="6597"/>
                  </a:lnTo>
                  <a:lnTo>
                    <a:pt x="86995" y="5601"/>
                  </a:lnTo>
                  <a:lnTo>
                    <a:pt x="86373" y="4730"/>
                  </a:lnTo>
                  <a:lnTo>
                    <a:pt x="86000" y="3858"/>
                  </a:lnTo>
                  <a:lnTo>
                    <a:pt x="82142" y="3983"/>
                  </a:lnTo>
                  <a:lnTo>
                    <a:pt x="79901" y="3983"/>
                  </a:lnTo>
                  <a:lnTo>
                    <a:pt x="79155" y="4232"/>
                  </a:lnTo>
                  <a:lnTo>
                    <a:pt x="77163" y="4481"/>
                  </a:lnTo>
                  <a:lnTo>
                    <a:pt x="75919" y="4605"/>
                  </a:lnTo>
                  <a:lnTo>
                    <a:pt x="73056" y="4605"/>
                  </a:lnTo>
                  <a:lnTo>
                    <a:pt x="71438" y="4481"/>
                  </a:lnTo>
                  <a:lnTo>
                    <a:pt x="65838" y="4605"/>
                  </a:lnTo>
                  <a:lnTo>
                    <a:pt x="62602" y="4481"/>
                  </a:lnTo>
                  <a:lnTo>
                    <a:pt x="59740" y="4356"/>
                  </a:lnTo>
                  <a:lnTo>
                    <a:pt x="57126" y="3983"/>
                  </a:lnTo>
                  <a:lnTo>
                    <a:pt x="54637" y="3610"/>
                  </a:lnTo>
                  <a:lnTo>
                    <a:pt x="52272" y="2987"/>
                  </a:lnTo>
                  <a:lnTo>
                    <a:pt x="49783" y="2365"/>
                  </a:lnTo>
                  <a:lnTo>
                    <a:pt x="44307" y="747"/>
                  </a:lnTo>
                  <a:lnTo>
                    <a:pt x="43685" y="623"/>
                  </a:lnTo>
                  <a:lnTo>
                    <a:pt x="42689" y="623"/>
                  </a:lnTo>
                  <a:lnTo>
                    <a:pt x="40449" y="996"/>
                  </a:lnTo>
                  <a:lnTo>
                    <a:pt x="38333" y="1120"/>
                  </a:lnTo>
                  <a:lnTo>
                    <a:pt x="37462" y="1120"/>
                  </a:lnTo>
                  <a:lnTo>
                    <a:pt x="36466" y="996"/>
                  </a:lnTo>
                  <a:lnTo>
                    <a:pt x="35595" y="872"/>
                  </a:lnTo>
                  <a:lnTo>
                    <a:pt x="34724" y="747"/>
                  </a:lnTo>
                  <a:lnTo>
                    <a:pt x="33853" y="498"/>
                  </a:lnTo>
                  <a:lnTo>
                    <a:pt x="32982" y="0"/>
                  </a:lnTo>
                  <a:close/>
                </a:path>
              </a:pathLst>
            </a:custGeom>
            <a:solidFill>
              <a:srgbClr val="D38F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68"/>
            <p:cNvSpPr/>
            <p:nvPr/>
          </p:nvSpPr>
          <p:spPr>
            <a:xfrm>
              <a:off x="1124850" y="4097375"/>
              <a:ext cx="4483550" cy="311150"/>
            </a:xfrm>
            <a:custGeom>
              <a:rect b="b" l="l" r="r" t="t"/>
              <a:pathLst>
                <a:path extrusionOk="0" fill="none" h="12446" w="179342">
                  <a:moveTo>
                    <a:pt x="32982" y="0"/>
                  </a:moveTo>
                  <a:lnTo>
                    <a:pt x="32982" y="0"/>
                  </a:lnTo>
                  <a:lnTo>
                    <a:pt x="32857" y="125"/>
                  </a:lnTo>
                  <a:lnTo>
                    <a:pt x="32857" y="125"/>
                  </a:lnTo>
                  <a:lnTo>
                    <a:pt x="23274" y="1867"/>
                  </a:lnTo>
                  <a:lnTo>
                    <a:pt x="15309" y="3236"/>
                  </a:lnTo>
                  <a:lnTo>
                    <a:pt x="11824" y="3858"/>
                  </a:lnTo>
                  <a:lnTo>
                    <a:pt x="8588" y="4107"/>
                  </a:lnTo>
                  <a:lnTo>
                    <a:pt x="5726" y="4356"/>
                  </a:lnTo>
                  <a:lnTo>
                    <a:pt x="3112" y="4481"/>
                  </a:lnTo>
                  <a:lnTo>
                    <a:pt x="3112" y="4481"/>
                  </a:lnTo>
                  <a:lnTo>
                    <a:pt x="1494" y="4481"/>
                  </a:lnTo>
                  <a:lnTo>
                    <a:pt x="1" y="4356"/>
                  </a:lnTo>
                  <a:lnTo>
                    <a:pt x="1" y="4356"/>
                  </a:lnTo>
                  <a:lnTo>
                    <a:pt x="2117" y="5227"/>
                  </a:lnTo>
                  <a:lnTo>
                    <a:pt x="4606" y="6223"/>
                  </a:lnTo>
                  <a:lnTo>
                    <a:pt x="7593" y="7094"/>
                  </a:lnTo>
                  <a:lnTo>
                    <a:pt x="10828" y="8090"/>
                  </a:lnTo>
                  <a:lnTo>
                    <a:pt x="14562" y="8837"/>
                  </a:lnTo>
                  <a:lnTo>
                    <a:pt x="18669" y="9459"/>
                  </a:lnTo>
                  <a:lnTo>
                    <a:pt x="23025" y="9832"/>
                  </a:lnTo>
                  <a:lnTo>
                    <a:pt x="25390" y="9957"/>
                  </a:lnTo>
                  <a:lnTo>
                    <a:pt x="27879" y="9957"/>
                  </a:lnTo>
                  <a:lnTo>
                    <a:pt x="27879" y="9957"/>
                  </a:lnTo>
                  <a:lnTo>
                    <a:pt x="35222" y="10081"/>
                  </a:lnTo>
                  <a:lnTo>
                    <a:pt x="44431" y="10330"/>
                  </a:lnTo>
                  <a:lnTo>
                    <a:pt x="66833" y="11201"/>
                  </a:lnTo>
                  <a:lnTo>
                    <a:pt x="79030" y="11699"/>
                  </a:lnTo>
                  <a:lnTo>
                    <a:pt x="91476" y="12073"/>
                  </a:lnTo>
                  <a:lnTo>
                    <a:pt x="103672" y="12446"/>
                  </a:lnTo>
                  <a:lnTo>
                    <a:pt x="115247" y="12446"/>
                  </a:lnTo>
                  <a:lnTo>
                    <a:pt x="115247" y="12446"/>
                  </a:lnTo>
                  <a:lnTo>
                    <a:pt x="125577" y="12321"/>
                  </a:lnTo>
                  <a:lnTo>
                    <a:pt x="130181" y="12197"/>
                  </a:lnTo>
                  <a:lnTo>
                    <a:pt x="134413" y="11948"/>
                  </a:lnTo>
                  <a:lnTo>
                    <a:pt x="134413" y="11948"/>
                  </a:lnTo>
                  <a:lnTo>
                    <a:pt x="143871" y="11077"/>
                  </a:lnTo>
                  <a:lnTo>
                    <a:pt x="153081" y="10081"/>
                  </a:lnTo>
                  <a:lnTo>
                    <a:pt x="161544" y="8837"/>
                  </a:lnTo>
                  <a:lnTo>
                    <a:pt x="165278" y="8090"/>
                  </a:lnTo>
                  <a:lnTo>
                    <a:pt x="168763" y="7468"/>
                  </a:lnTo>
                  <a:lnTo>
                    <a:pt x="171750" y="6721"/>
                  </a:lnTo>
                  <a:lnTo>
                    <a:pt x="174363" y="5974"/>
                  </a:lnTo>
                  <a:lnTo>
                    <a:pt x="176479" y="5227"/>
                  </a:lnTo>
                  <a:lnTo>
                    <a:pt x="178097" y="4481"/>
                  </a:lnTo>
                  <a:lnTo>
                    <a:pt x="178595" y="3983"/>
                  </a:lnTo>
                  <a:lnTo>
                    <a:pt x="178968" y="3610"/>
                  </a:lnTo>
                  <a:lnTo>
                    <a:pt x="179217" y="3236"/>
                  </a:lnTo>
                  <a:lnTo>
                    <a:pt x="179341" y="2863"/>
                  </a:lnTo>
                  <a:lnTo>
                    <a:pt x="179217" y="2489"/>
                  </a:lnTo>
                  <a:lnTo>
                    <a:pt x="178844" y="2116"/>
                  </a:lnTo>
                  <a:lnTo>
                    <a:pt x="178346" y="1743"/>
                  </a:lnTo>
                  <a:lnTo>
                    <a:pt x="177599" y="1369"/>
                  </a:lnTo>
                  <a:lnTo>
                    <a:pt x="177599" y="1369"/>
                  </a:lnTo>
                  <a:lnTo>
                    <a:pt x="177599" y="2614"/>
                  </a:lnTo>
                  <a:lnTo>
                    <a:pt x="177350" y="3734"/>
                  </a:lnTo>
                  <a:lnTo>
                    <a:pt x="177101" y="4107"/>
                  </a:lnTo>
                  <a:lnTo>
                    <a:pt x="176852" y="4356"/>
                  </a:lnTo>
                  <a:lnTo>
                    <a:pt x="176603" y="4481"/>
                  </a:lnTo>
                  <a:lnTo>
                    <a:pt x="176230" y="4605"/>
                  </a:lnTo>
                  <a:lnTo>
                    <a:pt x="176230" y="4605"/>
                  </a:lnTo>
                  <a:lnTo>
                    <a:pt x="176105" y="4605"/>
                  </a:lnTo>
                  <a:lnTo>
                    <a:pt x="176105" y="4605"/>
                  </a:lnTo>
                  <a:lnTo>
                    <a:pt x="174612" y="4481"/>
                  </a:lnTo>
                  <a:lnTo>
                    <a:pt x="173243" y="4356"/>
                  </a:lnTo>
                  <a:lnTo>
                    <a:pt x="173243" y="4356"/>
                  </a:lnTo>
                  <a:lnTo>
                    <a:pt x="171625" y="4481"/>
                  </a:lnTo>
                  <a:lnTo>
                    <a:pt x="170256" y="4481"/>
                  </a:lnTo>
                  <a:lnTo>
                    <a:pt x="168514" y="4730"/>
                  </a:lnTo>
                  <a:lnTo>
                    <a:pt x="168514" y="4730"/>
                  </a:lnTo>
                  <a:lnTo>
                    <a:pt x="168514" y="4730"/>
                  </a:lnTo>
                  <a:lnTo>
                    <a:pt x="168514" y="4730"/>
                  </a:lnTo>
                  <a:lnTo>
                    <a:pt x="168265" y="4605"/>
                  </a:lnTo>
                  <a:lnTo>
                    <a:pt x="168265" y="4107"/>
                  </a:lnTo>
                  <a:lnTo>
                    <a:pt x="168265" y="4107"/>
                  </a:lnTo>
                  <a:lnTo>
                    <a:pt x="164656" y="4730"/>
                  </a:lnTo>
                  <a:lnTo>
                    <a:pt x="164656" y="4730"/>
                  </a:lnTo>
                  <a:lnTo>
                    <a:pt x="159926" y="5476"/>
                  </a:lnTo>
                  <a:lnTo>
                    <a:pt x="153703" y="6223"/>
                  </a:lnTo>
                  <a:lnTo>
                    <a:pt x="146361" y="7094"/>
                  </a:lnTo>
                  <a:lnTo>
                    <a:pt x="138271" y="7966"/>
                  </a:lnTo>
                  <a:lnTo>
                    <a:pt x="129808" y="8712"/>
                  </a:lnTo>
                  <a:lnTo>
                    <a:pt x="121221" y="9335"/>
                  </a:lnTo>
                  <a:lnTo>
                    <a:pt x="112882" y="9832"/>
                  </a:lnTo>
                  <a:lnTo>
                    <a:pt x="109024" y="9957"/>
                  </a:lnTo>
                  <a:lnTo>
                    <a:pt x="105290" y="9957"/>
                  </a:lnTo>
                  <a:lnTo>
                    <a:pt x="105290" y="9957"/>
                  </a:lnTo>
                  <a:lnTo>
                    <a:pt x="102303" y="9957"/>
                  </a:lnTo>
                  <a:lnTo>
                    <a:pt x="99441" y="9832"/>
                  </a:lnTo>
                  <a:lnTo>
                    <a:pt x="96827" y="9708"/>
                  </a:lnTo>
                  <a:lnTo>
                    <a:pt x="94587" y="9459"/>
                  </a:lnTo>
                  <a:lnTo>
                    <a:pt x="92596" y="9086"/>
                  </a:lnTo>
                  <a:lnTo>
                    <a:pt x="90853" y="8588"/>
                  </a:lnTo>
                  <a:lnTo>
                    <a:pt x="89484" y="8090"/>
                  </a:lnTo>
                  <a:lnTo>
                    <a:pt x="88987" y="7841"/>
                  </a:lnTo>
                  <a:lnTo>
                    <a:pt x="88613" y="7468"/>
                  </a:lnTo>
                  <a:lnTo>
                    <a:pt x="88613" y="7468"/>
                  </a:lnTo>
                  <a:lnTo>
                    <a:pt x="87618" y="6597"/>
                  </a:lnTo>
                  <a:lnTo>
                    <a:pt x="86995" y="5601"/>
                  </a:lnTo>
                  <a:lnTo>
                    <a:pt x="86373" y="4730"/>
                  </a:lnTo>
                  <a:lnTo>
                    <a:pt x="86000" y="3858"/>
                  </a:lnTo>
                  <a:lnTo>
                    <a:pt x="86000" y="3858"/>
                  </a:lnTo>
                  <a:lnTo>
                    <a:pt x="82142" y="3983"/>
                  </a:lnTo>
                  <a:lnTo>
                    <a:pt x="82142" y="3983"/>
                  </a:lnTo>
                  <a:lnTo>
                    <a:pt x="79901" y="3983"/>
                  </a:lnTo>
                  <a:lnTo>
                    <a:pt x="79901" y="3983"/>
                  </a:lnTo>
                  <a:lnTo>
                    <a:pt x="79155" y="4232"/>
                  </a:lnTo>
                  <a:lnTo>
                    <a:pt x="79155" y="4232"/>
                  </a:lnTo>
                  <a:lnTo>
                    <a:pt x="77163" y="4481"/>
                  </a:lnTo>
                  <a:lnTo>
                    <a:pt x="75919" y="4605"/>
                  </a:lnTo>
                  <a:lnTo>
                    <a:pt x="74550" y="4605"/>
                  </a:lnTo>
                  <a:lnTo>
                    <a:pt x="74550" y="4605"/>
                  </a:lnTo>
                  <a:lnTo>
                    <a:pt x="73056" y="4605"/>
                  </a:lnTo>
                  <a:lnTo>
                    <a:pt x="71438" y="4481"/>
                  </a:lnTo>
                  <a:lnTo>
                    <a:pt x="71438" y="4481"/>
                  </a:lnTo>
                  <a:lnTo>
                    <a:pt x="65838" y="4605"/>
                  </a:lnTo>
                  <a:lnTo>
                    <a:pt x="65838" y="4605"/>
                  </a:lnTo>
                  <a:lnTo>
                    <a:pt x="62602" y="4481"/>
                  </a:lnTo>
                  <a:lnTo>
                    <a:pt x="59740" y="4356"/>
                  </a:lnTo>
                  <a:lnTo>
                    <a:pt x="57126" y="3983"/>
                  </a:lnTo>
                  <a:lnTo>
                    <a:pt x="54637" y="3610"/>
                  </a:lnTo>
                  <a:lnTo>
                    <a:pt x="52272" y="2987"/>
                  </a:lnTo>
                  <a:lnTo>
                    <a:pt x="49783" y="2365"/>
                  </a:lnTo>
                  <a:lnTo>
                    <a:pt x="44307" y="747"/>
                  </a:lnTo>
                  <a:lnTo>
                    <a:pt x="44307" y="747"/>
                  </a:lnTo>
                  <a:lnTo>
                    <a:pt x="43685" y="623"/>
                  </a:lnTo>
                  <a:lnTo>
                    <a:pt x="42938" y="623"/>
                  </a:lnTo>
                  <a:lnTo>
                    <a:pt x="42938" y="623"/>
                  </a:lnTo>
                  <a:lnTo>
                    <a:pt x="42689" y="623"/>
                  </a:lnTo>
                  <a:lnTo>
                    <a:pt x="42689" y="623"/>
                  </a:lnTo>
                  <a:lnTo>
                    <a:pt x="40449" y="996"/>
                  </a:lnTo>
                  <a:lnTo>
                    <a:pt x="38333" y="1120"/>
                  </a:lnTo>
                  <a:lnTo>
                    <a:pt x="38333" y="1120"/>
                  </a:lnTo>
                  <a:lnTo>
                    <a:pt x="37462" y="1120"/>
                  </a:lnTo>
                  <a:lnTo>
                    <a:pt x="36466" y="996"/>
                  </a:lnTo>
                  <a:lnTo>
                    <a:pt x="36466" y="996"/>
                  </a:lnTo>
                  <a:lnTo>
                    <a:pt x="35595" y="872"/>
                  </a:lnTo>
                  <a:lnTo>
                    <a:pt x="34724" y="747"/>
                  </a:lnTo>
                  <a:lnTo>
                    <a:pt x="33853" y="498"/>
                  </a:lnTo>
                  <a:lnTo>
                    <a:pt x="3298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68"/>
            <p:cNvSpPr/>
            <p:nvPr/>
          </p:nvSpPr>
          <p:spPr>
            <a:xfrm>
              <a:off x="1236875" y="2146550"/>
              <a:ext cx="1014325" cy="1039225"/>
            </a:xfrm>
            <a:custGeom>
              <a:rect b="b" l="l" r="r" t="t"/>
              <a:pathLst>
                <a:path extrusionOk="0" h="41569" w="40573">
                  <a:moveTo>
                    <a:pt x="15682" y="0"/>
                  </a:moveTo>
                  <a:lnTo>
                    <a:pt x="14188" y="249"/>
                  </a:lnTo>
                  <a:lnTo>
                    <a:pt x="12695" y="622"/>
                  </a:lnTo>
                  <a:lnTo>
                    <a:pt x="11077" y="1120"/>
                  </a:lnTo>
                  <a:lnTo>
                    <a:pt x="9583" y="1742"/>
                  </a:lnTo>
                  <a:lnTo>
                    <a:pt x="7841" y="2614"/>
                  </a:lnTo>
                  <a:lnTo>
                    <a:pt x="6223" y="3734"/>
                  </a:lnTo>
                  <a:lnTo>
                    <a:pt x="4605" y="4978"/>
                  </a:lnTo>
                  <a:lnTo>
                    <a:pt x="3361" y="6347"/>
                  </a:lnTo>
                  <a:lnTo>
                    <a:pt x="2240" y="7841"/>
                  </a:lnTo>
                  <a:lnTo>
                    <a:pt x="1369" y="9334"/>
                  </a:lnTo>
                  <a:lnTo>
                    <a:pt x="747" y="10952"/>
                  </a:lnTo>
                  <a:lnTo>
                    <a:pt x="374" y="12694"/>
                  </a:lnTo>
                  <a:lnTo>
                    <a:pt x="125" y="14437"/>
                  </a:lnTo>
                  <a:lnTo>
                    <a:pt x="0" y="16055"/>
                  </a:lnTo>
                  <a:lnTo>
                    <a:pt x="0" y="17797"/>
                  </a:lnTo>
                  <a:lnTo>
                    <a:pt x="249" y="19415"/>
                  </a:lnTo>
                  <a:lnTo>
                    <a:pt x="498" y="21033"/>
                  </a:lnTo>
                  <a:lnTo>
                    <a:pt x="871" y="22651"/>
                  </a:lnTo>
                  <a:lnTo>
                    <a:pt x="1369" y="24020"/>
                  </a:lnTo>
                  <a:lnTo>
                    <a:pt x="1992" y="25389"/>
                  </a:lnTo>
                  <a:lnTo>
                    <a:pt x="2489" y="26633"/>
                  </a:lnTo>
                  <a:lnTo>
                    <a:pt x="3236" y="27629"/>
                  </a:lnTo>
                  <a:lnTo>
                    <a:pt x="4730" y="29994"/>
                  </a:lnTo>
                  <a:lnTo>
                    <a:pt x="5974" y="31736"/>
                  </a:lnTo>
                  <a:lnTo>
                    <a:pt x="6347" y="32607"/>
                  </a:lnTo>
                  <a:lnTo>
                    <a:pt x="6596" y="33354"/>
                  </a:lnTo>
                  <a:lnTo>
                    <a:pt x="6721" y="34101"/>
                  </a:lnTo>
                  <a:lnTo>
                    <a:pt x="6721" y="34972"/>
                  </a:lnTo>
                  <a:lnTo>
                    <a:pt x="6721" y="36216"/>
                  </a:lnTo>
                  <a:lnTo>
                    <a:pt x="6721" y="37337"/>
                  </a:lnTo>
                  <a:lnTo>
                    <a:pt x="6970" y="38332"/>
                  </a:lnTo>
                  <a:lnTo>
                    <a:pt x="7219" y="39079"/>
                  </a:lnTo>
                  <a:lnTo>
                    <a:pt x="7592" y="39701"/>
                  </a:lnTo>
                  <a:lnTo>
                    <a:pt x="8090" y="40199"/>
                  </a:lnTo>
                  <a:lnTo>
                    <a:pt x="8588" y="40697"/>
                  </a:lnTo>
                  <a:lnTo>
                    <a:pt x="9085" y="40946"/>
                  </a:lnTo>
                  <a:lnTo>
                    <a:pt x="10081" y="41319"/>
                  </a:lnTo>
                  <a:lnTo>
                    <a:pt x="10952" y="41444"/>
                  </a:lnTo>
                  <a:lnTo>
                    <a:pt x="11948" y="41319"/>
                  </a:lnTo>
                  <a:lnTo>
                    <a:pt x="12819" y="41444"/>
                  </a:lnTo>
                  <a:lnTo>
                    <a:pt x="14064" y="41568"/>
                  </a:lnTo>
                  <a:lnTo>
                    <a:pt x="15433" y="41568"/>
                  </a:lnTo>
                  <a:lnTo>
                    <a:pt x="17300" y="41444"/>
                  </a:lnTo>
                  <a:lnTo>
                    <a:pt x="19291" y="41195"/>
                  </a:lnTo>
                  <a:lnTo>
                    <a:pt x="21531" y="40821"/>
                  </a:lnTo>
                  <a:lnTo>
                    <a:pt x="23896" y="40075"/>
                  </a:lnTo>
                  <a:lnTo>
                    <a:pt x="26260" y="39079"/>
                  </a:lnTo>
                  <a:lnTo>
                    <a:pt x="27505" y="38581"/>
                  </a:lnTo>
                  <a:lnTo>
                    <a:pt x="28749" y="37834"/>
                  </a:lnTo>
                  <a:lnTo>
                    <a:pt x="29870" y="36963"/>
                  </a:lnTo>
                  <a:lnTo>
                    <a:pt x="31114" y="36092"/>
                  </a:lnTo>
                  <a:lnTo>
                    <a:pt x="32234" y="35096"/>
                  </a:lnTo>
                  <a:lnTo>
                    <a:pt x="33354" y="33976"/>
                  </a:lnTo>
                  <a:lnTo>
                    <a:pt x="34474" y="32732"/>
                  </a:lnTo>
                  <a:lnTo>
                    <a:pt x="35470" y="31363"/>
                  </a:lnTo>
                  <a:lnTo>
                    <a:pt x="36466" y="29869"/>
                  </a:lnTo>
                  <a:lnTo>
                    <a:pt x="37461" y="28251"/>
                  </a:lnTo>
                  <a:lnTo>
                    <a:pt x="38333" y="26509"/>
                  </a:lnTo>
                  <a:lnTo>
                    <a:pt x="39079" y="24518"/>
                  </a:lnTo>
                  <a:lnTo>
                    <a:pt x="39826" y="22402"/>
                  </a:lnTo>
                  <a:lnTo>
                    <a:pt x="40448" y="20162"/>
                  </a:lnTo>
                  <a:lnTo>
                    <a:pt x="40573" y="19415"/>
                  </a:lnTo>
                  <a:lnTo>
                    <a:pt x="40573" y="18668"/>
                  </a:lnTo>
                  <a:lnTo>
                    <a:pt x="40448" y="18046"/>
                  </a:lnTo>
                  <a:lnTo>
                    <a:pt x="40324" y="17548"/>
                  </a:lnTo>
                  <a:lnTo>
                    <a:pt x="40075" y="17050"/>
                  </a:lnTo>
                  <a:lnTo>
                    <a:pt x="39702" y="16553"/>
                  </a:lnTo>
                  <a:lnTo>
                    <a:pt x="38830" y="15930"/>
                  </a:lnTo>
                  <a:lnTo>
                    <a:pt x="37835" y="15308"/>
                  </a:lnTo>
                  <a:lnTo>
                    <a:pt x="36715" y="14810"/>
                  </a:lnTo>
                  <a:lnTo>
                    <a:pt x="35843" y="14188"/>
                  </a:lnTo>
                  <a:lnTo>
                    <a:pt x="35470" y="13939"/>
                  </a:lnTo>
                  <a:lnTo>
                    <a:pt x="35221" y="13566"/>
                  </a:lnTo>
                  <a:lnTo>
                    <a:pt x="33852" y="11699"/>
                  </a:lnTo>
                  <a:lnTo>
                    <a:pt x="32110" y="9334"/>
                  </a:lnTo>
                  <a:lnTo>
                    <a:pt x="29870" y="6721"/>
                  </a:lnTo>
                  <a:lnTo>
                    <a:pt x="28501" y="5352"/>
                  </a:lnTo>
                  <a:lnTo>
                    <a:pt x="27007" y="3858"/>
                  </a:lnTo>
                  <a:lnTo>
                    <a:pt x="26136" y="3236"/>
                  </a:lnTo>
                  <a:lnTo>
                    <a:pt x="25265" y="2614"/>
                  </a:lnTo>
                  <a:lnTo>
                    <a:pt x="24269" y="1991"/>
                  </a:lnTo>
                  <a:lnTo>
                    <a:pt x="23273" y="1369"/>
                  </a:lnTo>
                  <a:lnTo>
                    <a:pt x="22153" y="871"/>
                  </a:lnTo>
                  <a:lnTo>
                    <a:pt x="20909" y="498"/>
                  </a:lnTo>
                  <a:lnTo>
                    <a:pt x="19664" y="249"/>
                  </a:lnTo>
                  <a:lnTo>
                    <a:pt x="18420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68"/>
            <p:cNvSpPr/>
            <p:nvPr/>
          </p:nvSpPr>
          <p:spPr>
            <a:xfrm>
              <a:off x="1236875" y="2146550"/>
              <a:ext cx="1014325" cy="1039225"/>
            </a:xfrm>
            <a:custGeom>
              <a:rect b="b" l="l" r="r" t="t"/>
              <a:pathLst>
                <a:path extrusionOk="0" fill="none" h="41569" w="40573">
                  <a:moveTo>
                    <a:pt x="11948" y="41319"/>
                  </a:moveTo>
                  <a:lnTo>
                    <a:pt x="11948" y="41319"/>
                  </a:lnTo>
                  <a:lnTo>
                    <a:pt x="10952" y="41444"/>
                  </a:lnTo>
                  <a:lnTo>
                    <a:pt x="10081" y="41319"/>
                  </a:lnTo>
                  <a:lnTo>
                    <a:pt x="9085" y="40946"/>
                  </a:lnTo>
                  <a:lnTo>
                    <a:pt x="8588" y="40697"/>
                  </a:lnTo>
                  <a:lnTo>
                    <a:pt x="8090" y="40199"/>
                  </a:lnTo>
                  <a:lnTo>
                    <a:pt x="7592" y="39701"/>
                  </a:lnTo>
                  <a:lnTo>
                    <a:pt x="7219" y="39079"/>
                  </a:lnTo>
                  <a:lnTo>
                    <a:pt x="6970" y="38332"/>
                  </a:lnTo>
                  <a:lnTo>
                    <a:pt x="6721" y="37337"/>
                  </a:lnTo>
                  <a:lnTo>
                    <a:pt x="6721" y="36216"/>
                  </a:lnTo>
                  <a:lnTo>
                    <a:pt x="6721" y="34972"/>
                  </a:lnTo>
                  <a:lnTo>
                    <a:pt x="6721" y="34972"/>
                  </a:lnTo>
                  <a:lnTo>
                    <a:pt x="6721" y="34101"/>
                  </a:lnTo>
                  <a:lnTo>
                    <a:pt x="6596" y="33354"/>
                  </a:lnTo>
                  <a:lnTo>
                    <a:pt x="6347" y="32607"/>
                  </a:lnTo>
                  <a:lnTo>
                    <a:pt x="5974" y="31736"/>
                  </a:lnTo>
                  <a:lnTo>
                    <a:pt x="4730" y="29994"/>
                  </a:lnTo>
                  <a:lnTo>
                    <a:pt x="3236" y="27629"/>
                  </a:lnTo>
                  <a:lnTo>
                    <a:pt x="3236" y="27629"/>
                  </a:lnTo>
                  <a:lnTo>
                    <a:pt x="2489" y="26633"/>
                  </a:lnTo>
                  <a:lnTo>
                    <a:pt x="1992" y="25389"/>
                  </a:lnTo>
                  <a:lnTo>
                    <a:pt x="1369" y="24020"/>
                  </a:lnTo>
                  <a:lnTo>
                    <a:pt x="871" y="22651"/>
                  </a:lnTo>
                  <a:lnTo>
                    <a:pt x="498" y="21033"/>
                  </a:lnTo>
                  <a:lnTo>
                    <a:pt x="249" y="19415"/>
                  </a:lnTo>
                  <a:lnTo>
                    <a:pt x="0" y="17797"/>
                  </a:lnTo>
                  <a:lnTo>
                    <a:pt x="0" y="16055"/>
                  </a:lnTo>
                  <a:lnTo>
                    <a:pt x="125" y="14437"/>
                  </a:lnTo>
                  <a:lnTo>
                    <a:pt x="374" y="12694"/>
                  </a:lnTo>
                  <a:lnTo>
                    <a:pt x="747" y="10952"/>
                  </a:lnTo>
                  <a:lnTo>
                    <a:pt x="1369" y="9334"/>
                  </a:lnTo>
                  <a:lnTo>
                    <a:pt x="2240" y="7841"/>
                  </a:lnTo>
                  <a:lnTo>
                    <a:pt x="3361" y="6347"/>
                  </a:lnTo>
                  <a:lnTo>
                    <a:pt x="4605" y="4978"/>
                  </a:lnTo>
                  <a:lnTo>
                    <a:pt x="6223" y="3734"/>
                  </a:lnTo>
                  <a:lnTo>
                    <a:pt x="6223" y="3734"/>
                  </a:lnTo>
                  <a:lnTo>
                    <a:pt x="7841" y="2614"/>
                  </a:lnTo>
                  <a:lnTo>
                    <a:pt x="9583" y="1742"/>
                  </a:lnTo>
                  <a:lnTo>
                    <a:pt x="11077" y="1120"/>
                  </a:lnTo>
                  <a:lnTo>
                    <a:pt x="12695" y="622"/>
                  </a:lnTo>
                  <a:lnTo>
                    <a:pt x="14188" y="249"/>
                  </a:lnTo>
                  <a:lnTo>
                    <a:pt x="15682" y="0"/>
                  </a:lnTo>
                  <a:lnTo>
                    <a:pt x="17051" y="0"/>
                  </a:lnTo>
                  <a:lnTo>
                    <a:pt x="18420" y="0"/>
                  </a:lnTo>
                  <a:lnTo>
                    <a:pt x="19664" y="249"/>
                  </a:lnTo>
                  <a:lnTo>
                    <a:pt x="20909" y="498"/>
                  </a:lnTo>
                  <a:lnTo>
                    <a:pt x="22153" y="871"/>
                  </a:lnTo>
                  <a:lnTo>
                    <a:pt x="23273" y="1369"/>
                  </a:lnTo>
                  <a:lnTo>
                    <a:pt x="24269" y="1991"/>
                  </a:lnTo>
                  <a:lnTo>
                    <a:pt x="25265" y="2614"/>
                  </a:lnTo>
                  <a:lnTo>
                    <a:pt x="26136" y="3236"/>
                  </a:lnTo>
                  <a:lnTo>
                    <a:pt x="27007" y="3858"/>
                  </a:lnTo>
                  <a:lnTo>
                    <a:pt x="27007" y="3858"/>
                  </a:lnTo>
                  <a:lnTo>
                    <a:pt x="28501" y="5352"/>
                  </a:lnTo>
                  <a:lnTo>
                    <a:pt x="29870" y="6721"/>
                  </a:lnTo>
                  <a:lnTo>
                    <a:pt x="32110" y="9334"/>
                  </a:lnTo>
                  <a:lnTo>
                    <a:pt x="33852" y="11699"/>
                  </a:lnTo>
                  <a:lnTo>
                    <a:pt x="35221" y="13566"/>
                  </a:lnTo>
                  <a:lnTo>
                    <a:pt x="35221" y="13566"/>
                  </a:lnTo>
                  <a:lnTo>
                    <a:pt x="35470" y="13939"/>
                  </a:lnTo>
                  <a:lnTo>
                    <a:pt x="35843" y="14188"/>
                  </a:lnTo>
                  <a:lnTo>
                    <a:pt x="36715" y="14810"/>
                  </a:lnTo>
                  <a:lnTo>
                    <a:pt x="37835" y="15308"/>
                  </a:lnTo>
                  <a:lnTo>
                    <a:pt x="38830" y="15930"/>
                  </a:lnTo>
                  <a:lnTo>
                    <a:pt x="39702" y="16553"/>
                  </a:lnTo>
                  <a:lnTo>
                    <a:pt x="40075" y="17050"/>
                  </a:lnTo>
                  <a:lnTo>
                    <a:pt x="40324" y="17548"/>
                  </a:lnTo>
                  <a:lnTo>
                    <a:pt x="40448" y="18046"/>
                  </a:lnTo>
                  <a:lnTo>
                    <a:pt x="40573" y="18668"/>
                  </a:lnTo>
                  <a:lnTo>
                    <a:pt x="40573" y="19415"/>
                  </a:lnTo>
                  <a:lnTo>
                    <a:pt x="40448" y="20162"/>
                  </a:lnTo>
                  <a:lnTo>
                    <a:pt x="40448" y="20162"/>
                  </a:lnTo>
                  <a:lnTo>
                    <a:pt x="39826" y="22402"/>
                  </a:lnTo>
                  <a:lnTo>
                    <a:pt x="39079" y="24518"/>
                  </a:lnTo>
                  <a:lnTo>
                    <a:pt x="38333" y="26509"/>
                  </a:lnTo>
                  <a:lnTo>
                    <a:pt x="37461" y="28251"/>
                  </a:lnTo>
                  <a:lnTo>
                    <a:pt x="36466" y="29869"/>
                  </a:lnTo>
                  <a:lnTo>
                    <a:pt x="35470" y="31363"/>
                  </a:lnTo>
                  <a:lnTo>
                    <a:pt x="34474" y="32732"/>
                  </a:lnTo>
                  <a:lnTo>
                    <a:pt x="33354" y="33976"/>
                  </a:lnTo>
                  <a:lnTo>
                    <a:pt x="32234" y="35096"/>
                  </a:lnTo>
                  <a:lnTo>
                    <a:pt x="31114" y="36092"/>
                  </a:lnTo>
                  <a:lnTo>
                    <a:pt x="29870" y="36963"/>
                  </a:lnTo>
                  <a:lnTo>
                    <a:pt x="28749" y="37834"/>
                  </a:lnTo>
                  <a:lnTo>
                    <a:pt x="27505" y="38581"/>
                  </a:lnTo>
                  <a:lnTo>
                    <a:pt x="26260" y="39079"/>
                  </a:lnTo>
                  <a:lnTo>
                    <a:pt x="23896" y="40075"/>
                  </a:lnTo>
                  <a:lnTo>
                    <a:pt x="21531" y="40821"/>
                  </a:lnTo>
                  <a:lnTo>
                    <a:pt x="19291" y="41195"/>
                  </a:lnTo>
                  <a:lnTo>
                    <a:pt x="17300" y="41444"/>
                  </a:lnTo>
                  <a:lnTo>
                    <a:pt x="15433" y="41568"/>
                  </a:lnTo>
                  <a:lnTo>
                    <a:pt x="14064" y="41568"/>
                  </a:lnTo>
                  <a:lnTo>
                    <a:pt x="12819" y="41444"/>
                  </a:lnTo>
                  <a:lnTo>
                    <a:pt x="11948" y="4131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68"/>
            <p:cNvSpPr/>
            <p:nvPr/>
          </p:nvSpPr>
          <p:spPr>
            <a:xfrm>
              <a:off x="5449700" y="3814225"/>
              <a:ext cx="569400" cy="252050"/>
            </a:xfrm>
            <a:custGeom>
              <a:rect b="b" l="l" r="r" t="t"/>
              <a:pathLst>
                <a:path extrusionOk="0" h="10082" w="22776">
                  <a:moveTo>
                    <a:pt x="5601" y="1"/>
                  </a:moveTo>
                  <a:lnTo>
                    <a:pt x="3858" y="125"/>
                  </a:lnTo>
                  <a:lnTo>
                    <a:pt x="2614" y="250"/>
                  </a:lnTo>
                  <a:lnTo>
                    <a:pt x="2240" y="374"/>
                  </a:lnTo>
                  <a:lnTo>
                    <a:pt x="1618" y="623"/>
                  </a:lnTo>
                  <a:lnTo>
                    <a:pt x="871" y="1121"/>
                  </a:lnTo>
                  <a:lnTo>
                    <a:pt x="373" y="1868"/>
                  </a:lnTo>
                  <a:lnTo>
                    <a:pt x="125" y="2241"/>
                  </a:lnTo>
                  <a:lnTo>
                    <a:pt x="0" y="2615"/>
                  </a:lnTo>
                  <a:lnTo>
                    <a:pt x="0" y="2988"/>
                  </a:lnTo>
                  <a:lnTo>
                    <a:pt x="0" y="3486"/>
                  </a:lnTo>
                  <a:lnTo>
                    <a:pt x="125" y="3984"/>
                  </a:lnTo>
                  <a:lnTo>
                    <a:pt x="373" y="4357"/>
                  </a:lnTo>
                  <a:lnTo>
                    <a:pt x="871" y="4855"/>
                  </a:lnTo>
                  <a:lnTo>
                    <a:pt x="1369" y="5353"/>
                  </a:lnTo>
                  <a:lnTo>
                    <a:pt x="2116" y="5726"/>
                  </a:lnTo>
                  <a:lnTo>
                    <a:pt x="3111" y="6099"/>
                  </a:lnTo>
                  <a:lnTo>
                    <a:pt x="5601" y="6970"/>
                  </a:lnTo>
                  <a:lnTo>
                    <a:pt x="8836" y="7842"/>
                  </a:lnTo>
                  <a:lnTo>
                    <a:pt x="12321" y="8713"/>
                  </a:lnTo>
                  <a:lnTo>
                    <a:pt x="15806" y="9460"/>
                  </a:lnTo>
                  <a:lnTo>
                    <a:pt x="18917" y="9957"/>
                  </a:lnTo>
                  <a:lnTo>
                    <a:pt x="20286" y="10082"/>
                  </a:lnTo>
                  <a:lnTo>
                    <a:pt x="21282" y="10082"/>
                  </a:lnTo>
                  <a:lnTo>
                    <a:pt x="22153" y="9957"/>
                  </a:lnTo>
                  <a:lnTo>
                    <a:pt x="22651" y="9833"/>
                  </a:lnTo>
                  <a:lnTo>
                    <a:pt x="22651" y="9708"/>
                  </a:lnTo>
                  <a:lnTo>
                    <a:pt x="22775" y="9460"/>
                  </a:lnTo>
                  <a:lnTo>
                    <a:pt x="22402" y="9086"/>
                  </a:lnTo>
                  <a:lnTo>
                    <a:pt x="21282" y="8091"/>
                  </a:lnTo>
                  <a:lnTo>
                    <a:pt x="20162" y="7468"/>
                  </a:lnTo>
                  <a:lnTo>
                    <a:pt x="18917" y="6846"/>
                  </a:lnTo>
                  <a:lnTo>
                    <a:pt x="17673" y="6473"/>
                  </a:lnTo>
                  <a:lnTo>
                    <a:pt x="15308" y="5975"/>
                  </a:lnTo>
                  <a:lnTo>
                    <a:pt x="14188" y="5726"/>
                  </a:lnTo>
                  <a:lnTo>
                    <a:pt x="13317" y="5353"/>
                  </a:lnTo>
                  <a:lnTo>
                    <a:pt x="12695" y="4730"/>
                  </a:lnTo>
                  <a:lnTo>
                    <a:pt x="12072" y="3984"/>
                  </a:lnTo>
                  <a:lnTo>
                    <a:pt x="10828" y="2366"/>
                  </a:lnTo>
                  <a:lnTo>
                    <a:pt x="10205" y="1494"/>
                  </a:lnTo>
                  <a:lnTo>
                    <a:pt x="9583" y="748"/>
                  </a:lnTo>
                  <a:lnTo>
                    <a:pt x="8712" y="250"/>
                  </a:lnTo>
                  <a:lnTo>
                    <a:pt x="8214" y="125"/>
                  </a:lnTo>
                  <a:lnTo>
                    <a:pt x="7716" y="1"/>
                  </a:lnTo>
                  <a:close/>
                </a:path>
              </a:pathLst>
            </a:custGeom>
            <a:solidFill>
              <a:srgbClr val="D47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68"/>
            <p:cNvSpPr/>
            <p:nvPr/>
          </p:nvSpPr>
          <p:spPr>
            <a:xfrm>
              <a:off x="5449700" y="3814225"/>
              <a:ext cx="569400" cy="252050"/>
            </a:xfrm>
            <a:custGeom>
              <a:rect b="b" l="l" r="r" t="t"/>
              <a:pathLst>
                <a:path extrusionOk="0" fill="none" h="10082" w="22776">
                  <a:moveTo>
                    <a:pt x="2240" y="374"/>
                  </a:moveTo>
                  <a:lnTo>
                    <a:pt x="2240" y="374"/>
                  </a:lnTo>
                  <a:lnTo>
                    <a:pt x="2614" y="250"/>
                  </a:lnTo>
                  <a:lnTo>
                    <a:pt x="3858" y="125"/>
                  </a:lnTo>
                  <a:lnTo>
                    <a:pt x="5601" y="1"/>
                  </a:lnTo>
                  <a:lnTo>
                    <a:pt x="6596" y="1"/>
                  </a:lnTo>
                  <a:lnTo>
                    <a:pt x="7716" y="1"/>
                  </a:lnTo>
                  <a:lnTo>
                    <a:pt x="7716" y="1"/>
                  </a:lnTo>
                  <a:lnTo>
                    <a:pt x="8214" y="125"/>
                  </a:lnTo>
                  <a:lnTo>
                    <a:pt x="8712" y="250"/>
                  </a:lnTo>
                  <a:lnTo>
                    <a:pt x="9583" y="748"/>
                  </a:lnTo>
                  <a:lnTo>
                    <a:pt x="10205" y="1494"/>
                  </a:lnTo>
                  <a:lnTo>
                    <a:pt x="10828" y="2366"/>
                  </a:lnTo>
                  <a:lnTo>
                    <a:pt x="12072" y="3984"/>
                  </a:lnTo>
                  <a:lnTo>
                    <a:pt x="12695" y="4730"/>
                  </a:lnTo>
                  <a:lnTo>
                    <a:pt x="13317" y="5353"/>
                  </a:lnTo>
                  <a:lnTo>
                    <a:pt x="13317" y="5353"/>
                  </a:lnTo>
                  <a:lnTo>
                    <a:pt x="14188" y="5726"/>
                  </a:lnTo>
                  <a:lnTo>
                    <a:pt x="15308" y="5975"/>
                  </a:lnTo>
                  <a:lnTo>
                    <a:pt x="17673" y="6473"/>
                  </a:lnTo>
                  <a:lnTo>
                    <a:pt x="18917" y="6846"/>
                  </a:lnTo>
                  <a:lnTo>
                    <a:pt x="20162" y="7468"/>
                  </a:lnTo>
                  <a:lnTo>
                    <a:pt x="21282" y="8091"/>
                  </a:lnTo>
                  <a:lnTo>
                    <a:pt x="22402" y="9086"/>
                  </a:lnTo>
                  <a:lnTo>
                    <a:pt x="22402" y="9086"/>
                  </a:lnTo>
                  <a:lnTo>
                    <a:pt x="22775" y="9460"/>
                  </a:lnTo>
                  <a:lnTo>
                    <a:pt x="22651" y="9708"/>
                  </a:lnTo>
                  <a:lnTo>
                    <a:pt x="22651" y="9833"/>
                  </a:lnTo>
                  <a:lnTo>
                    <a:pt x="22153" y="9957"/>
                  </a:lnTo>
                  <a:lnTo>
                    <a:pt x="21282" y="10082"/>
                  </a:lnTo>
                  <a:lnTo>
                    <a:pt x="20286" y="10082"/>
                  </a:lnTo>
                  <a:lnTo>
                    <a:pt x="18917" y="9957"/>
                  </a:lnTo>
                  <a:lnTo>
                    <a:pt x="15806" y="9460"/>
                  </a:lnTo>
                  <a:lnTo>
                    <a:pt x="12321" y="8713"/>
                  </a:lnTo>
                  <a:lnTo>
                    <a:pt x="8836" y="7842"/>
                  </a:lnTo>
                  <a:lnTo>
                    <a:pt x="5601" y="6970"/>
                  </a:lnTo>
                  <a:lnTo>
                    <a:pt x="3111" y="6099"/>
                  </a:lnTo>
                  <a:lnTo>
                    <a:pt x="3111" y="6099"/>
                  </a:lnTo>
                  <a:lnTo>
                    <a:pt x="2116" y="5726"/>
                  </a:lnTo>
                  <a:lnTo>
                    <a:pt x="1369" y="5353"/>
                  </a:lnTo>
                  <a:lnTo>
                    <a:pt x="871" y="4855"/>
                  </a:lnTo>
                  <a:lnTo>
                    <a:pt x="373" y="4357"/>
                  </a:lnTo>
                  <a:lnTo>
                    <a:pt x="125" y="3984"/>
                  </a:lnTo>
                  <a:lnTo>
                    <a:pt x="0" y="3486"/>
                  </a:lnTo>
                  <a:lnTo>
                    <a:pt x="0" y="2988"/>
                  </a:lnTo>
                  <a:lnTo>
                    <a:pt x="0" y="2615"/>
                  </a:lnTo>
                  <a:lnTo>
                    <a:pt x="125" y="2241"/>
                  </a:lnTo>
                  <a:lnTo>
                    <a:pt x="373" y="1868"/>
                  </a:lnTo>
                  <a:lnTo>
                    <a:pt x="871" y="1121"/>
                  </a:lnTo>
                  <a:lnTo>
                    <a:pt x="1618" y="623"/>
                  </a:lnTo>
                  <a:lnTo>
                    <a:pt x="2240" y="3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68"/>
            <p:cNvSpPr/>
            <p:nvPr/>
          </p:nvSpPr>
          <p:spPr>
            <a:xfrm>
              <a:off x="5437250" y="3944925"/>
              <a:ext cx="594300" cy="183575"/>
            </a:xfrm>
            <a:custGeom>
              <a:rect b="b" l="l" r="r" t="t"/>
              <a:pathLst>
                <a:path extrusionOk="0" h="7343" w="23772">
                  <a:moveTo>
                    <a:pt x="6970" y="0"/>
                  </a:moveTo>
                  <a:lnTo>
                    <a:pt x="5850" y="249"/>
                  </a:lnTo>
                  <a:lnTo>
                    <a:pt x="4854" y="498"/>
                  </a:lnTo>
                  <a:lnTo>
                    <a:pt x="3236" y="996"/>
                  </a:lnTo>
                  <a:lnTo>
                    <a:pt x="2116" y="1494"/>
                  </a:lnTo>
                  <a:lnTo>
                    <a:pt x="1743" y="1742"/>
                  </a:lnTo>
                  <a:lnTo>
                    <a:pt x="1120" y="2116"/>
                  </a:lnTo>
                  <a:lnTo>
                    <a:pt x="623" y="2738"/>
                  </a:lnTo>
                  <a:lnTo>
                    <a:pt x="249" y="3485"/>
                  </a:lnTo>
                  <a:lnTo>
                    <a:pt x="125" y="3858"/>
                  </a:lnTo>
                  <a:lnTo>
                    <a:pt x="0" y="4356"/>
                  </a:lnTo>
                  <a:lnTo>
                    <a:pt x="125" y="4729"/>
                  </a:lnTo>
                  <a:lnTo>
                    <a:pt x="249" y="5227"/>
                  </a:lnTo>
                  <a:lnTo>
                    <a:pt x="498" y="5601"/>
                  </a:lnTo>
                  <a:lnTo>
                    <a:pt x="871" y="5974"/>
                  </a:lnTo>
                  <a:lnTo>
                    <a:pt x="1369" y="6347"/>
                  </a:lnTo>
                  <a:lnTo>
                    <a:pt x="2116" y="6596"/>
                  </a:lnTo>
                  <a:lnTo>
                    <a:pt x="2863" y="6845"/>
                  </a:lnTo>
                  <a:lnTo>
                    <a:pt x="3858" y="7094"/>
                  </a:lnTo>
                  <a:lnTo>
                    <a:pt x="6596" y="7218"/>
                  </a:lnTo>
                  <a:lnTo>
                    <a:pt x="9832" y="7343"/>
                  </a:lnTo>
                  <a:lnTo>
                    <a:pt x="13441" y="7343"/>
                  </a:lnTo>
                  <a:lnTo>
                    <a:pt x="17051" y="7218"/>
                  </a:lnTo>
                  <a:lnTo>
                    <a:pt x="20162" y="6970"/>
                  </a:lnTo>
                  <a:lnTo>
                    <a:pt x="21531" y="6721"/>
                  </a:lnTo>
                  <a:lnTo>
                    <a:pt x="22527" y="6472"/>
                  </a:lnTo>
                  <a:lnTo>
                    <a:pt x="23273" y="6223"/>
                  </a:lnTo>
                  <a:lnTo>
                    <a:pt x="23771" y="5974"/>
                  </a:lnTo>
                  <a:lnTo>
                    <a:pt x="23771" y="5849"/>
                  </a:lnTo>
                  <a:lnTo>
                    <a:pt x="23771" y="5601"/>
                  </a:lnTo>
                  <a:lnTo>
                    <a:pt x="23398" y="5227"/>
                  </a:lnTo>
                  <a:lnTo>
                    <a:pt x="22527" y="4854"/>
                  </a:lnTo>
                  <a:lnTo>
                    <a:pt x="21656" y="4480"/>
                  </a:lnTo>
                  <a:lnTo>
                    <a:pt x="20909" y="4232"/>
                  </a:lnTo>
                  <a:lnTo>
                    <a:pt x="20038" y="4107"/>
                  </a:lnTo>
                  <a:lnTo>
                    <a:pt x="18295" y="3983"/>
                  </a:lnTo>
                  <a:lnTo>
                    <a:pt x="14313" y="3983"/>
                  </a:lnTo>
                  <a:lnTo>
                    <a:pt x="13690" y="3734"/>
                  </a:lnTo>
                  <a:lnTo>
                    <a:pt x="12819" y="3485"/>
                  </a:lnTo>
                  <a:lnTo>
                    <a:pt x="12072" y="2863"/>
                  </a:lnTo>
                  <a:lnTo>
                    <a:pt x="10579" y="1494"/>
                  </a:lnTo>
                  <a:lnTo>
                    <a:pt x="9832" y="871"/>
                  </a:lnTo>
                  <a:lnTo>
                    <a:pt x="8961" y="373"/>
                  </a:lnTo>
                  <a:lnTo>
                    <a:pt x="7965" y="0"/>
                  </a:lnTo>
                  <a:close/>
                </a:path>
              </a:pathLst>
            </a:custGeom>
            <a:solidFill>
              <a:srgbClr val="D47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68"/>
            <p:cNvSpPr/>
            <p:nvPr/>
          </p:nvSpPr>
          <p:spPr>
            <a:xfrm>
              <a:off x="5437250" y="3944925"/>
              <a:ext cx="594300" cy="183575"/>
            </a:xfrm>
            <a:custGeom>
              <a:rect b="b" l="l" r="r" t="t"/>
              <a:pathLst>
                <a:path extrusionOk="0" fill="none" h="7343" w="23772">
                  <a:moveTo>
                    <a:pt x="1743" y="1742"/>
                  </a:moveTo>
                  <a:lnTo>
                    <a:pt x="1743" y="1742"/>
                  </a:lnTo>
                  <a:lnTo>
                    <a:pt x="2116" y="1494"/>
                  </a:lnTo>
                  <a:lnTo>
                    <a:pt x="3236" y="996"/>
                  </a:lnTo>
                  <a:lnTo>
                    <a:pt x="4854" y="498"/>
                  </a:lnTo>
                  <a:lnTo>
                    <a:pt x="5850" y="249"/>
                  </a:lnTo>
                  <a:lnTo>
                    <a:pt x="6970" y="0"/>
                  </a:lnTo>
                  <a:lnTo>
                    <a:pt x="6970" y="0"/>
                  </a:lnTo>
                  <a:lnTo>
                    <a:pt x="7468" y="0"/>
                  </a:lnTo>
                  <a:lnTo>
                    <a:pt x="7965" y="0"/>
                  </a:lnTo>
                  <a:lnTo>
                    <a:pt x="8961" y="373"/>
                  </a:lnTo>
                  <a:lnTo>
                    <a:pt x="9832" y="871"/>
                  </a:lnTo>
                  <a:lnTo>
                    <a:pt x="10579" y="1494"/>
                  </a:lnTo>
                  <a:lnTo>
                    <a:pt x="12072" y="2863"/>
                  </a:lnTo>
                  <a:lnTo>
                    <a:pt x="12819" y="3485"/>
                  </a:lnTo>
                  <a:lnTo>
                    <a:pt x="13690" y="3734"/>
                  </a:lnTo>
                  <a:lnTo>
                    <a:pt x="13690" y="3734"/>
                  </a:lnTo>
                  <a:lnTo>
                    <a:pt x="14313" y="3983"/>
                  </a:lnTo>
                  <a:lnTo>
                    <a:pt x="15059" y="3983"/>
                  </a:lnTo>
                  <a:lnTo>
                    <a:pt x="16677" y="3983"/>
                  </a:lnTo>
                  <a:lnTo>
                    <a:pt x="16677" y="3983"/>
                  </a:lnTo>
                  <a:lnTo>
                    <a:pt x="18295" y="3983"/>
                  </a:lnTo>
                  <a:lnTo>
                    <a:pt x="20038" y="4107"/>
                  </a:lnTo>
                  <a:lnTo>
                    <a:pt x="20909" y="4232"/>
                  </a:lnTo>
                  <a:lnTo>
                    <a:pt x="21656" y="4480"/>
                  </a:lnTo>
                  <a:lnTo>
                    <a:pt x="22527" y="4854"/>
                  </a:lnTo>
                  <a:lnTo>
                    <a:pt x="23398" y="5227"/>
                  </a:lnTo>
                  <a:lnTo>
                    <a:pt x="23398" y="5227"/>
                  </a:lnTo>
                  <a:lnTo>
                    <a:pt x="23771" y="5601"/>
                  </a:lnTo>
                  <a:lnTo>
                    <a:pt x="23771" y="5849"/>
                  </a:lnTo>
                  <a:lnTo>
                    <a:pt x="23771" y="5974"/>
                  </a:lnTo>
                  <a:lnTo>
                    <a:pt x="23273" y="6223"/>
                  </a:lnTo>
                  <a:lnTo>
                    <a:pt x="22527" y="6472"/>
                  </a:lnTo>
                  <a:lnTo>
                    <a:pt x="21531" y="6721"/>
                  </a:lnTo>
                  <a:lnTo>
                    <a:pt x="20162" y="6970"/>
                  </a:lnTo>
                  <a:lnTo>
                    <a:pt x="17051" y="7218"/>
                  </a:lnTo>
                  <a:lnTo>
                    <a:pt x="13441" y="7343"/>
                  </a:lnTo>
                  <a:lnTo>
                    <a:pt x="9832" y="7343"/>
                  </a:lnTo>
                  <a:lnTo>
                    <a:pt x="6596" y="7218"/>
                  </a:lnTo>
                  <a:lnTo>
                    <a:pt x="3858" y="7094"/>
                  </a:lnTo>
                  <a:lnTo>
                    <a:pt x="3858" y="7094"/>
                  </a:lnTo>
                  <a:lnTo>
                    <a:pt x="2863" y="6845"/>
                  </a:lnTo>
                  <a:lnTo>
                    <a:pt x="2116" y="6596"/>
                  </a:lnTo>
                  <a:lnTo>
                    <a:pt x="1369" y="6347"/>
                  </a:lnTo>
                  <a:lnTo>
                    <a:pt x="871" y="5974"/>
                  </a:lnTo>
                  <a:lnTo>
                    <a:pt x="498" y="5601"/>
                  </a:lnTo>
                  <a:lnTo>
                    <a:pt x="249" y="5227"/>
                  </a:lnTo>
                  <a:lnTo>
                    <a:pt x="125" y="4729"/>
                  </a:lnTo>
                  <a:lnTo>
                    <a:pt x="0" y="4356"/>
                  </a:lnTo>
                  <a:lnTo>
                    <a:pt x="125" y="3858"/>
                  </a:lnTo>
                  <a:lnTo>
                    <a:pt x="249" y="3485"/>
                  </a:lnTo>
                  <a:lnTo>
                    <a:pt x="623" y="2738"/>
                  </a:lnTo>
                  <a:lnTo>
                    <a:pt x="1120" y="2116"/>
                  </a:lnTo>
                  <a:lnTo>
                    <a:pt x="1743" y="174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68"/>
            <p:cNvSpPr/>
            <p:nvPr/>
          </p:nvSpPr>
          <p:spPr>
            <a:xfrm>
              <a:off x="1479550" y="2379900"/>
              <a:ext cx="2330450" cy="1817050"/>
            </a:xfrm>
            <a:custGeom>
              <a:rect b="b" l="l" r="r" t="t"/>
              <a:pathLst>
                <a:path extrusionOk="0" h="72682" w="93218">
                  <a:moveTo>
                    <a:pt x="9708" y="0"/>
                  </a:moveTo>
                  <a:lnTo>
                    <a:pt x="7593" y="125"/>
                  </a:lnTo>
                  <a:lnTo>
                    <a:pt x="5850" y="374"/>
                  </a:lnTo>
                  <a:lnTo>
                    <a:pt x="4357" y="747"/>
                  </a:lnTo>
                  <a:lnTo>
                    <a:pt x="3112" y="1369"/>
                  </a:lnTo>
                  <a:lnTo>
                    <a:pt x="2241" y="1991"/>
                  </a:lnTo>
                  <a:lnTo>
                    <a:pt x="1370" y="2738"/>
                  </a:lnTo>
                  <a:lnTo>
                    <a:pt x="872" y="3609"/>
                  </a:lnTo>
                  <a:lnTo>
                    <a:pt x="499" y="4356"/>
                  </a:lnTo>
                  <a:lnTo>
                    <a:pt x="250" y="5227"/>
                  </a:lnTo>
                  <a:lnTo>
                    <a:pt x="1" y="5974"/>
                  </a:lnTo>
                  <a:lnTo>
                    <a:pt x="1" y="7467"/>
                  </a:lnTo>
                  <a:lnTo>
                    <a:pt x="125" y="8463"/>
                  </a:lnTo>
                  <a:lnTo>
                    <a:pt x="250" y="8836"/>
                  </a:lnTo>
                  <a:lnTo>
                    <a:pt x="9708" y="22651"/>
                  </a:lnTo>
                  <a:lnTo>
                    <a:pt x="10455" y="24020"/>
                  </a:lnTo>
                  <a:lnTo>
                    <a:pt x="11202" y="25389"/>
                  </a:lnTo>
                  <a:lnTo>
                    <a:pt x="11824" y="26758"/>
                  </a:lnTo>
                  <a:lnTo>
                    <a:pt x="12322" y="28127"/>
                  </a:lnTo>
                  <a:lnTo>
                    <a:pt x="12695" y="29620"/>
                  </a:lnTo>
                  <a:lnTo>
                    <a:pt x="12944" y="30989"/>
                  </a:lnTo>
                  <a:lnTo>
                    <a:pt x="13318" y="33976"/>
                  </a:lnTo>
                  <a:lnTo>
                    <a:pt x="13566" y="36963"/>
                  </a:lnTo>
                  <a:lnTo>
                    <a:pt x="13442" y="39950"/>
                  </a:lnTo>
                  <a:lnTo>
                    <a:pt x="13193" y="45924"/>
                  </a:lnTo>
                  <a:lnTo>
                    <a:pt x="12944" y="48787"/>
                  </a:lnTo>
                  <a:lnTo>
                    <a:pt x="12944" y="51525"/>
                  </a:lnTo>
                  <a:lnTo>
                    <a:pt x="13069" y="54138"/>
                  </a:lnTo>
                  <a:lnTo>
                    <a:pt x="13193" y="55383"/>
                  </a:lnTo>
                  <a:lnTo>
                    <a:pt x="13318" y="56627"/>
                  </a:lnTo>
                  <a:lnTo>
                    <a:pt x="13691" y="57872"/>
                  </a:lnTo>
                  <a:lnTo>
                    <a:pt x="14064" y="58992"/>
                  </a:lnTo>
                  <a:lnTo>
                    <a:pt x="14438" y="60112"/>
                  </a:lnTo>
                  <a:lnTo>
                    <a:pt x="15060" y="61108"/>
                  </a:lnTo>
                  <a:lnTo>
                    <a:pt x="15682" y="62103"/>
                  </a:lnTo>
                  <a:lnTo>
                    <a:pt x="16553" y="63099"/>
                  </a:lnTo>
                  <a:lnTo>
                    <a:pt x="17425" y="63970"/>
                  </a:lnTo>
                  <a:lnTo>
                    <a:pt x="18420" y="64717"/>
                  </a:lnTo>
                  <a:lnTo>
                    <a:pt x="19665" y="65464"/>
                  </a:lnTo>
                  <a:lnTo>
                    <a:pt x="21158" y="66210"/>
                  </a:lnTo>
                  <a:lnTo>
                    <a:pt x="22776" y="66833"/>
                  </a:lnTo>
                  <a:lnTo>
                    <a:pt x="24519" y="67579"/>
                  </a:lnTo>
                  <a:lnTo>
                    <a:pt x="26510" y="68077"/>
                  </a:lnTo>
                  <a:lnTo>
                    <a:pt x="28626" y="68699"/>
                  </a:lnTo>
                  <a:lnTo>
                    <a:pt x="33106" y="69695"/>
                  </a:lnTo>
                  <a:lnTo>
                    <a:pt x="38084" y="70566"/>
                  </a:lnTo>
                  <a:lnTo>
                    <a:pt x="43436" y="71188"/>
                  </a:lnTo>
                  <a:lnTo>
                    <a:pt x="48912" y="71811"/>
                  </a:lnTo>
                  <a:lnTo>
                    <a:pt x="54388" y="72184"/>
                  </a:lnTo>
                  <a:lnTo>
                    <a:pt x="59864" y="72433"/>
                  </a:lnTo>
                  <a:lnTo>
                    <a:pt x="65215" y="72682"/>
                  </a:lnTo>
                  <a:lnTo>
                    <a:pt x="70318" y="72682"/>
                  </a:lnTo>
                  <a:lnTo>
                    <a:pt x="75047" y="72557"/>
                  </a:lnTo>
                  <a:lnTo>
                    <a:pt x="79279" y="72184"/>
                  </a:lnTo>
                  <a:lnTo>
                    <a:pt x="82888" y="71811"/>
                  </a:lnTo>
                  <a:lnTo>
                    <a:pt x="85875" y="71313"/>
                  </a:lnTo>
                  <a:lnTo>
                    <a:pt x="86995" y="71064"/>
                  </a:lnTo>
                  <a:lnTo>
                    <a:pt x="87991" y="70691"/>
                  </a:lnTo>
                  <a:lnTo>
                    <a:pt x="88738" y="70193"/>
                  </a:lnTo>
                  <a:lnTo>
                    <a:pt x="89484" y="69571"/>
                  </a:lnTo>
                  <a:lnTo>
                    <a:pt x="90107" y="68699"/>
                  </a:lnTo>
                  <a:lnTo>
                    <a:pt x="90729" y="67704"/>
                  </a:lnTo>
                  <a:lnTo>
                    <a:pt x="91227" y="66584"/>
                  </a:lnTo>
                  <a:lnTo>
                    <a:pt x="91725" y="65215"/>
                  </a:lnTo>
                  <a:lnTo>
                    <a:pt x="92098" y="63846"/>
                  </a:lnTo>
                  <a:lnTo>
                    <a:pt x="92471" y="62352"/>
                  </a:lnTo>
                  <a:lnTo>
                    <a:pt x="92969" y="58992"/>
                  </a:lnTo>
                  <a:lnTo>
                    <a:pt x="93218" y="55383"/>
                  </a:lnTo>
                  <a:lnTo>
                    <a:pt x="93218" y="51773"/>
                  </a:lnTo>
                  <a:lnTo>
                    <a:pt x="92969" y="48040"/>
                  </a:lnTo>
                  <a:lnTo>
                    <a:pt x="92471" y="44431"/>
                  </a:lnTo>
                  <a:lnTo>
                    <a:pt x="91725" y="41195"/>
                  </a:lnTo>
                  <a:lnTo>
                    <a:pt x="91227" y="39577"/>
                  </a:lnTo>
                  <a:lnTo>
                    <a:pt x="90729" y="38208"/>
                  </a:lnTo>
                  <a:lnTo>
                    <a:pt x="90231" y="36839"/>
                  </a:lnTo>
                  <a:lnTo>
                    <a:pt x="89609" y="35719"/>
                  </a:lnTo>
                  <a:lnTo>
                    <a:pt x="88862" y="34723"/>
                  </a:lnTo>
                  <a:lnTo>
                    <a:pt x="88115" y="33852"/>
                  </a:lnTo>
                  <a:lnTo>
                    <a:pt x="87369" y="33105"/>
                  </a:lnTo>
                  <a:lnTo>
                    <a:pt x="86497" y="32732"/>
                  </a:lnTo>
                  <a:lnTo>
                    <a:pt x="85626" y="32483"/>
                  </a:lnTo>
                  <a:lnTo>
                    <a:pt x="84755" y="32358"/>
                  </a:lnTo>
                  <a:lnTo>
                    <a:pt x="83635" y="32607"/>
                  </a:lnTo>
                  <a:lnTo>
                    <a:pt x="82639" y="33105"/>
                  </a:lnTo>
                  <a:lnTo>
                    <a:pt x="79403" y="34848"/>
                  </a:lnTo>
                  <a:lnTo>
                    <a:pt x="76417" y="36341"/>
                  </a:lnTo>
                  <a:lnTo>
                    <a:pt x="73678" y="37461"/>
                  </a:lnTo>
                  <a:lnTo>
                    <a:pt x="71189" y="38332"/>
                  </a:lnTo>
                  <a:lnTo>
                    <a:pt x="68949" y="38955"/>
                  </a:lnTo>
                  <a:lnTo>
                    <a:pt x="66958" y="39328"/>
                  </a:lnTo>
                  <a:lnTo>
                    <a:pt x="65091" y="39452"/>
                  </a:lnTo>
                  <a:lnTo>
                    <a:pt x="63473" y="39452"/>
                  </a:lnTo>
                  <a:lnTo>
                    <a:pt x="61980" y="39079"/>
                  </a:lnTo>
                  <a:lnTo>
                    <a:pt x="60735" y="38706"/>
                  </a:lnTo>
                  <a:lnTo>
                    <a:pt x="59615" y="38083"/>
                  </a:lnTo>
                  <a:lnTo>
                    <a:pt x="58619" y="37337"/>
                  </a:lnTo>
                  <a:lnTo>
                    <a:pt x="57748" y="36465"/>
                  </a:lnTo>
                  <a:lnTo>
                    <a:pt x="56877" y="35470"/>
                  </a:lnTo>
                  <a:lnTo>
                    <a:pt x="56255" y="34350"/>
                  </a:lnTo>
                  <a:lnTo>
                    <a:pt x="55632" y="33105"/>
                  </a:lnTo>
                  <a:lnTo>
                    <a:pt x="54637" y="30616"/>
                  </a:lnTo>
                  <a:lnTo>
                    <a:pt x="53766" y="28003"/>
                  </a:lnTo>
                  <a:lnTo>
                    <a:pt x="53019" y="25265"/>
                  </a:lnTo>
                  <a:lnTo>
                    <a:pt x="52148" y="22775"/>
                  </a:lnTo>
                  <a:lnTo>
                    <a:pt x="51650" y="21655"/>
                  </a:lnTo>
                  <a:lnTo>
                    <a:pt x="51152" y="20535"/>
                  </a:lnTo>
                  <a:lnTo>
                    <a:pt x="50530" y="19540"/>
                  </a:lnTo>
                  <a:lnTo>
                    <a:pt x="49783" y="18668"/>
                  </a:lnTo>
                  <a:lnTo>
                    <a:pt x="49036" y="18046"/>
                  </a:lnTo>
                  <a:lnTo>
                    <a:pt x="48165" y="17424"/>
                  </a:lnTo>
                  <a:lnTo>
                    <a:pt x="47169" y="17050"/>
                  </a:lnTo>
                  <a:lnTo>
                    <a:pt x="46049" y="16802"/>
                  </a:lnTo>
                  <a:lnTo>
                    <a:pt x="43560" y="16553"/>
                  </a:lnTo>
                  <a:lnTo>
                    <a:pt x="41444" y="16677"/>
                  </a:lnTo>
                  <a:lnTo>
                    <a:pt x="39827" y="16926"/>
                  </a:lnTo>
                  <a:lnTo>
                    <a:pt x="38333" y="17299"/>
                  </a:lnTo>
                  <a:lnTo>
                    <a:pt x="37213" y="17797"/>
                  </a:lnTo>
                  <a:lnTo>
                    <a:pt x="36342" y="18295"/>
                  </a:lnTo>
                  <a:lnTo>
                    <a:pt x="35595" y="19042"/>
                  </a:lnTo>
                  <a:lnTo>
                    <a:pt x="34973" y="19664"/>
                  </a:lnTo>
                  <a:lnTo>
                    <a:pt x="33853" y="21406"/>
                  </a:lnTo>
                  <a:lnTo>
                    <a:pt x="33230" y="22029"/>
                  </a:lnTo>
                  <a:lnTo>
                    <a:pt x="32857" y="22402"/>
                  </a:lnTo>
                  <a:lnTo>
                    <a:pt x="32484" y="22527"/>
                  </a:lnTo>
                  <a:lnTo>
                    <a:pt x="31986" y="22651"/>
                  </a:lnTo>
                  <a:lnTo>
                    <a:pt x="31488" y="22775"/>
                  </a:lnTo>
                  <a:lnTo>
                    <a:pt x="30990" y="22775"/>
                  </a:lnTo>
                  <a:lnTo>
                    <a:pt x="30243" y="22527"/>
                  </a:lnTo>
                  <a:lnTo>
                    <a:pt x="28501" y="22029"/>
                  </a:lnTo>
                  <a:lnTo>
                    <a:pt x="26261" y="20909"/>
                  </a:lnTo>
                  <a:lnTo>
                    <a:pt x="24643" y="19913"/>
                  </a:lnTo>
                  <a:lnTo>
                    <a:pt x="23150" y="18793"/>
                  </a:lnTo>
                  <a:lnTo>
                    <a:pt x="21656" y="17299"/>
                  </a:lnTo>
                  <a:lnTo>
                    <a:pt x="20163" y="15806"/>
                  </a:lnTo>
                  <a:lnTo>
                    <a:pt x="18669" y="14064"/>
                  </a:lnTo>
                  <a:lnTo>
                    <a:pt x="17300" y="12321"/>
                  </a:lnTo>
                  <a:lnTo>
                    <a:pt x="14811" y="8836"/>
                  </a:lnTo>
                  <a:lnTo>
                    <a:pt x="12695" y="5476"/>
                  </a:lnTo>
                  <a:lnTo>
                    <a:pt x="11077" y="2614"/>
                  </a:lnTo>
                  <a:lnTo>
                    <a:pt x="9708" y="0"/>
                  </a:lnTo>
                  <a:close/>
                </a:path>
              </a:pathLst>
            </a:custGeom>
            <a:solidFill>
              <a:srgbClr val="DE9D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68"/>
            <p:cNvSpPr/>
            <p:nvPr/>
          </p:nvSpPr>
          <p:spPr>
            <a:xfrm>
              <a:off x="1479550" y="2379900"/>
              <a:ext cx="2330450" cy="1817050"/>
            </a:xfrm>
            <a:custGeom>
              <a:rect b="b" l="l" r="r" t="t"/>
              <a:pathLst>
                <a:path extrusionOk="0" fill="none" h="72682" w="93218">
                  <a:moveTo>
                    <a:pt x="9708" y="0"/>
                  </a:moveTo>
                  <a:lnTo>
                    <a:pt x="9708" y="0"/>
                  </a:lnTo>
                  <a:lnTo>
                    <a:pt x="11077" y="2614"/>
                  </a:lnTo>
                  <a:lnTo>
                    <a:pt x="12695" y="5476"/>
                  </a:lnTo>
                  <a:lnTo>
                    <a:pt x="14811" y="8836"/>
                  </a:lnTo>
                  <a:lnTo>
                    <a:pt x="17300" y="12321"/>
                  </a:lnTo>
                  <a:lnTo>
                    <a:pt x="18669" y="14064"/>
                  </a:lnTo>
                  <a:lnTo>
                    <a:pt x="20163" y="15806"/>
                  </a:lnTo>
                  <a:lnTo>
                    <a:pt x="21656" y="17299"/>
                  </a:lnTo>
                  <a:lnTo>
                    <a:pt x="23150" y="18793"/>
                  </a:lnTo>
                  <a:lnTo>
                    <a:pt x="24643" y="19913"/>
                  </a:lnTo>
                  <a:lnTo>
                    <a:pt x="26261" y="20909"/>
                  </a:lnTo>
                  <a:lnTo>
                    <a:pt x="26261" y="20909"/>
                  </a:lnTo>
                  <a:lnTo>
                    <a:pt x="28501" y="22029"/>
                  </a:lnTo>
                  <a:lnTo>
                    <a:pt x="30243" y="22527"/>
                  </a:lnTo>
                  <a:lnTo>
                    <a:pt x="30990" y="22775"/>
                  </a:lnTo>
                  <a:lnTo>
                    <a:pt x="31488" y="22775"/>
                  </a:lnTo>
                  <a:lnTo>
                    <a:pt x="31986" y="22651"/>
                  </a:lnTo>
                  <a:lnTo>
                    <a:pt x="32484" y="22527"/>
                  </a:lnTo>
                  <a:lnTo>
                    <a:pt x="32857" y="22402"/>
                  </a:lnTo>
                  <a:lnTo>
                    <a:pt x="33230" y="22029"/>
                  </a:lnTo>
                  <a:lnTo>
                    <a:pt x="33853" y="21406"/>
                  </a:lnTo>
                  <a:lnTo>
                    <a:pt x="34973" y="19664"/>
                  </a:lnTo>
                  <a:lnTo>
                    <a:pt x="34973" y="19664"/>
                  </a:lnTo>
                  <a:lnTo>
                    <a:pt x="35595" y="19042"/>
                  </a:lnTo>
                  <a:lnTo>
                    <a:pt x="36342" y="18295"/>
                  </a:lnTo>
                  <a:lnTo>
                    <a:pt x="37213" y="17797"/>
                  </a:lnTo>
                  <a:lnTo>
                    <a:pt x="38333" y="17299"/>
                  </a:lnTo>
                  <a:lnTo>
                    <a:pt x="39827" y="16926"/>
                  </a:lnTo>
                  <a:lnTo>
                    <a:pt x="41444" y="16677"/>
                  </a:lnTo>
                  <a:lnTo>
                    <a:pt x="43560" y="16553"/>
                  </a:lnTo>
                  <a:lnTo>
                    <a:pt x="46049" y="16802"/>
                  </a:lnTo>
                  <a:lnTo>
                    <a:pt x="46049" y="16802"/>
                  </a:lnTo>
                  <a:lnTo>
                    <a:pt x="47169" y="17050"/>
                  </a:lnTo>
                  <a:lnTo>
                    <a:pt x="48165" y="17424"/>
                  </a:lnTo>
                  <a:lnTo>
                    <a:pt x="49036" y="18046"/>
                  </a:lnTo>
                  <a:lnTo>
                    <a:pt x="49783" y="18668"/>
                  </a:lnTo>
                  <a:lnTo>
                    <a:pt x="50530" y="19540"/>
                  </a:lnTo>
                  <a:lnTo>
                    <a:pt x="51152" y="20535"/>
                  </a:lnTo>
                  <a:lnTo>
                    <a:pt x="51650" y="21655"/>
                  </a:lnTo>
                  <a:lnTo>
                    <a:pt x="52148" y="22775"/>
                  </a:lnTo>
                  <a:lnTo>
                    <a:pt x="53019" y="25265"/>
                  </a:lnTo>
                  <a:lnTo>
                    <a:pt x="53766" y="28003"/>
                  </a:lnTo>
                  <a:lnTo>
                    <a:pt x="54637" y="30616"/>
                  </a:lnTo>
                  <a:lnTo>
                    <a:pt x="55632" y="33105"/>
                  </a:lnTo>
                  <a:lnTo>
                    <a:pt x="56255" y="34350"/>
                  </a:lnTo>
                  <a:lnTo>
                    <a:pt x="56877" y="35470"/>
                  </a:lnTo>
                  <a:lnTo>
                    <a:pt x="57748" y="36465"/>
                  </a:lnTo>
                  <a:lnTo>
                    <a:pt x="58619" y="37337"/>
                  </a:lnTo>
                  <a:lnTo>
                    <a:pt x="59615" y="38083"/>
                  </a:lnTo>
                  <a:lnTo>
                    <a:pt x="60735" y="38706"/>
                  </a:lnTo>
                  <a:lnTo>
                    <a:pt x="61980" y="39079"/>
                  </a:lnTo>
                  <a:lnTo>
                    <a:pt x="63473" y="39452"/>
                  </a:lnTo>
                  <a:lnTo>
                    <a:pt x="65091" y="39452"/>
                  </a:lnTo>
                  <a:lnTo>
                    <a:pt x="66958" y="39328"/>
                  </a:lnTo>
                  <a:lnTo>
                    <a:pt x="68949" y="38955"/>
                  </a:lnTo>
                  <a:lnTo>
                    <a:pt x="71189" y="38332"/>
                  </a:lnTo>
                  <a:lnTo>
                    <a:pt x="73678" y="37461"/>
                  </a:lnTo>
                  <a:lnTo>
                    <a:pt x="76417" y="36341"/>
                  </a:lnTo>
                  <a:lnTo>
                    <a:pt x="79403" y="34848"/>
                  </a:lnTo>
                  <a:lnTo>
                    <a:pt x="82639" y="33105"/>
                  </a:lnTo>
                  <a:lnTo>
                    <a:pt x="82639" y="33105"/>
                  </a:lnTo>
                  <a:lnTo>
                    <a:pt x="83635" y="32607"/>
                  </a:lnTo>
                  <a:lnTo>
                    <a:pt x="84755" y="32358"/>
                  </a:lnTo>
                  <a:lnTo>
                    <a:pt x="85626" y="32483"/>
                  </a:lnTo>
                  <a:lnTo>
                    <a:pt x="86497" y="32732"/>
                  </a:lnTo>
                  <a:lnTo>
                    <a:pt x="87369" y="33105"/>
                  </a:lnTo>
                  <a:lnTo>
                    <a:pt x="88115" y="33852"/>
                  </a:lnTo>
                  <a:lnTo>
                    <a:pt x="88862" y="34723"/>
                  </a:lnTo>
                  <a:lnTo>
                    <a:pt x="89609" y="35719"/>
                  </a:lnTo>
                  <a:lnTo>
                    <a:pt x="90231" y="36839"/>
                  </a:lnTo>
                  <a:lnTo>
                    <a:pt x="90729" y="38208"/>
                  </a:lnTo>
                  <a:lnTo>
                    <a:pt x="91227" y="39577"/>
                  </a:lnTo>
                  <a:lnTo>
                    <a:pt x="91725" y="41195"/>
                  </a:lnTo>
                  <a:lnTo>
                    <a:pt x="92471" y="44431"/>
                  </a:lnTo>
                  <a:lnTo>
                    <a:pt x="92969" y="48040"/>
                  </a:lnTo>
                  <a:lnTo>
                    <a:pt x="93218" y="51773"/>
                  </a:lnTo>
                  <a:lnTo>
                    <a:pt x="93218" y="55383"/>
                  </a:lnTo>
                  <a:lnTo>
                    <a:pt x="92969" y="58992"/>
                  </a:lnTo>
                  <a:lnTo>
                    <a:pt x="92471" y="62352"/>
                  </a:lnTo>
                  <a:lnTo>
                    <a:pt x="92098" y="63846"/>
                  </a:lnTo>
                  <a:lnTo>
                    <a:pt x="91725" y="65215"/>
                  </a:lnTo>
                  <a:lnTo>
                    <a:pt x="91227" y="66584"/>
                  </a:lnTo>
                  <a:lnTo>
                    <a:pt x="90729" y="67704"/>
                  </a:lnTo>
                  <a:lnTo>
                    <a:pt x="90107" y="68699"/>
                  </a:lnTo>
                  <a:lnTo>
                    <a:pt x="89484" y="69571"/>
                  </a:lnTo>
                  <a:lnTo>
                    <a:pt x="88738" y="70193"/>
                  </a:lnTo>
                  <a:lnTo>
                    <a:pt x="87991" y="70691"/>
                  </a:lnTo>
                  <a:lnTo>
                    <a:pt x="87991" y="70691"/>
                  </a:lnTo>
                  <a:lnTo>
                    <a:pt x="86995" y="71064"/>
                  </a:lnTo>
                  <a:lnTo>
                    <a:pt x="85875" y="71313"/>
                  </a:lnTo>
                  <a:lnTo>
                    <a:pt x="82888" y="71811"/>
                  </a:lnTo>
                  <a:lnTo>
                    <a:pt x="79279" y="72184"/>
                  </a:lnTo>
                  <a:lnTo>
                    <a:pt x="75047" y="72557"/>
                  </a:lnTo>
                  <a:lnTo>
                    <a:pt x="70318" y="72682"/>
                  </a:lnTo>
                  <a:lnTo>
                    <a:pt x="65215" y="72682"/>
                  </a:lnTo>
                  <a:lnTo>
                    <a:pt x="59864" y="72433"/>
                  </a:lnTo>
                  <a:lnTo>
                    <a:pt x="54388" y="72184"/>
                  </a:lnTo>
                  <a:lnTo>
                    <a:pt x="48912" y="71811"/>
                  </a:lnTo>
                  <a:lnTo>
                    <a:pt x="43436" y="71188"/>
                  </a:lnTo>
                  <a:lnTo>
                    <a:pt x="38084" y="70566"/>
                  </a:lnTo>
                  <a:lnTo>
                    <a:pt x="33106" y="69695"/>
                  </a:lnTo>
                  <a:lnTo>
                    <a:pt x="28626" y="68699"/>
                  </a:lnTo>
                  <a:lnTo>
                    <a:pt x="26510" y="68077"/>
                  </a:lnTo>
                  <a:lnTo>
                    <a:pt x="24519" y="67579"/>
                  </a:lnTo>
                  <a:lnTo>
                    <a:pt x="22776" y="66833"/>
                  </a:lnTo>
                  <a:lnTo>
                    <a:pt x="21158" y="66210"/>
                  </a:lnTo>
                  <a:lnTo>
                    <a:pt x="19665" y="65464"/>
                  </a:lnTo>
                  <a:lnTo>
                    <a:pt x="18420" y="64717"/>
                  </a:lnTo>
                  <a:lnTo>
                    <a:pt x="18420" y="64717"/>
                  </a:lnTo>
                  <a:lnTo>
                    <a:pt x="17425" y="63970"/>
                  </a:lnTo>
                  <a:lnTo>
                    <a:pt x="16553" y="63099"/>
                  </a:lnTo>
                  <a:lnTo>
                    <a:pt x="15682" y="62103"/>
                  </a:lnTo>
                  <a:lnTo>
                    <a:pt x="15060" y="61108"/>
                  </a:lnTo>
                  <a:lnTo>
                    <a:pt x="14438" y="60112"/>
                  </a:lnTo>
                  <a:lnTo>
                    <a:pt x="14064" y="58992"/>
                  </a:lnTo>
                  <a:lnTo>
                    <a:pt x="13691" y="57872"/>
                  </a:lnTo>
                  <a:lnTo>
                    <a:pt x="13318" y="56627"/>
                  </a:lnTo>
                  <a:lnTo>
                    <a:pt x="13193" y="55383"/>
                  </a:lnTo>
                  <a:lnTo>
                    <a:pt x="13069" y="54138"/>
                  </a:lnTo>
                  <a:lnTo>
                    <a:pt x="12944" y="51525"/>
                  </a:lnTo>
                  <a:lnTo>
                    <a:pt x="12944" y="48787"/>
                  </a:lnTo>
                  <a:lnTo>
                    <a:pt x="13193" y="45924"/>
                  </a:lnTo>
                  <a:lnTo>
                    <a:pt x="13442" y="39950"/>
                  </a:lnTo>
                  <a:lnTo>
                    <a:pt x="13566" y="36963"/>
                  </a:lnTo>
                  <a:lnTo>
                    <a:pt x="13318" y="33976"/>
                  </a:lnTo>
                  <a:lnTo>
                    <a:pt x="12944" y="30989"/>
                  </a:lnTo>
                  <a:lnTo>
                    <a:pt x="12695" y="29620"/>
                  </a:lnTo>
                  <a:lnTo>
                    <a:pt x="12322" y="28127"/>
                  </a:lnTo>
                  <a:lnTo>
                    <a:pt x="11824" y="26758"/>
                  </a:lnTo>
                  <a:lnTo>
                    <a:pt x="11202" y="25389"/>
                  </a:lnTo>
                  <a:lnTo>
                    <a:pt x="10455" y="24020"/>
                  </a:lnTo>
                  <a:lnTo>
                    <a:pt x="9708" y="22651"/>
                  </a:lnTo>
                  <a:lnTo>
                    <a:pt x="9708" y="22651"/>
                  </a:lnTo>
                  <a:lnTo>
                    <a:pt x="250" y="8836"/>
                  </a:lnTo>
                  <a:lnTo>
                    <a:pt x="250" y="8836"/>
                  </a:lnTo>
                  <a:lnTo>
                    <a:pt x="125" y="8463"/>
                  </a:lnTo>
                  <a:lnTo>
                    <a:pt x="1" y="7467"/>
                  </a:lnTo>
                  <a:lnTo>
                    <a:pt x="1" y="5974"/>
                  </a:lnTo>
                  <a:lnTo>
                    <a:pt x="250" y="5227"/>
                  </a:lnTo>
                  <a:lnTo>
                    <a:pt x="499" y="4356"/>
                  </a:lnTo>
                  <a:lnTo>
                    <a:pt x="872" y="3609"/>
                  </a:lnTo>
                  <a:lnTo>
                    <a:pt x="1370" y="2738"/>
                  </a:lnTo>
                  <a:lnTo>
                    <a:pt x="2241" y="1991"/>
                  </a:lnTo>
                  <a:lnTo>
                    <a:pt x="3112" y="1369"/>
                  </a:lnTo>
                  <a:lnTo>
                    <a:pt x="4357" y="747"/>
                  </a:lnTo>
                  <a:lnTo>
                    <a:pt x="5850" y="374"/>
                  </a:lnTo>
                  <a:lnTo>
                    <a:pt x="7593" y="125"/>
                  </a:lnTo>
                  <a:lnTo>
                    <a:pt x="970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68"/>
            <p:cNvSpPr/>
            <p:nvPr/>
          </p:nvSpPr>
          <p:spPr>
            <a:xfrm>
              <a:off x="3383725" y="3005275"/>
              <a:ext cx="1593050" cy="1210350"/>
            </a:xfrm>
            <a:custGeom>
              <a:rect b="b" l="l" r="r" t="t"/>
              <a:pathLst>
                <a:path extrusionOk="0" h="48414" w="63722">
                  <a:moveTo>
                    <a:pt x="21034" y="1"/>
                  </a:moveTo>
                  <a:lnTo>
                    <a:pt x="19042" y="250"/>
                  </a:lnTo>
                  <a:lnTo>
                    <a:pt x="17175" y="498"/>
                  </a:lnTo>
                  <a:lnTo>
                    <a:pt x="15558" y="872"/>
                  </a:lnTo>
                  <a:lnTo>
                    <a:pt x="14189" y="1245"/>
                  </a:lnTo>
                  <a:lnTo>
                    <a:pt x="12944" y="1743"/>
                  </a:lnTo>
                  <a:lnTo>
                    <a:pt x="11948" y="2241"/>
                  </a:lnTo>
                  <a:lnTo>
                    <a:pt x="10704" y="2988"/>
                  </a:lnTo>
                  <a:lnTo>
                    <a:pt x="10330" y="3236"/>
                  </a:lnTo>
                  <a:lnTo>
                    <a:pt x="9584" y="3610"/>
                  </a:lnTo>
                  <a:lnTo>
                    <a:pt x="8837" y="4108"/>
                  </a:lnTo>
                  <a:lnTo>
                    <a:pt x="8090" y="4854"/>
                  </a:lnTo>
                  <a:lnTo>
                    <a:pt x="7343" y="5726"/>
                  </a:lnTo>
                  <a:lnTo>
                    <a:pt x="6721" y="6721"/>
                  </a:lnTo>
                  <a:lnTo>
                    <a:pt x="5974" y="7841"/>
                  </a:lnTo>
                  <a:lnTo>
                    <a:pt x="4730" y="10579"/>
                  </a:lnTo>
                  <a:lnTo>
                    <a:pt x="3485" y="13566"/>
                  </a:lnTo>
                  <a:lnTo>
                    <a:pt x="2490" y="16927"/>
                  </a:lnTo>
                  <a:lnTo>
                    <a:pt x="1619" y="20411"/>
                  </a:lnTo>
                  <a:lnTo>
                    <a:pt x="872" y="24145"/>
                  </a:lnTo>
                  <a:lnTo>
                    <a:pt x="374" y="27754"/>
                  </a:lnTo>
                  <a:lnTo>
                    <a:pt x="1" y="31363"/>
                  </a:lnTo>
                  <a:lnTo>
                    <a:pt x="1" y="34724"/>
                  </a:lnTo>
                  <a:lnTo>
                    <a:pt x="125" y="36342"/>
                  </a:lnTo>
                  <a:lnTo>
                    <a:pt x="250" y="37835"/>
                  </a:lnTo>
                  <a:lnTo>
                    <a:pt x="498" y="39328"/>
                  </a:lnTo>
                  <a:lnTo>
                    <a:pt x="747" y="40573"/>
                  </a:lnTo>
                  <a:lnTo>
                    <a:pt x="1121" y="41818"/>
                  </a:lnTo>
                  <a:lnTo>
                    <a:pt x="1619" y="42813"/>
                  </a:lnTo>
                  <a:lnTo>
                    <a:pt x="2116" y="43809"/>
                  </a:lnTo>
                  <a:lnTo>
                    <a:pt x="2739" y="44556"/>
                  </a:lnTo>
                  <a:lnTo>
                    <a:pt x="3485" y="45178"/>
                  </a:lnTo>
                  <a:lnTo>
                    <a:pt x="4232" y="45676"/>
                  </a:lnTo>
                  <a:lnTo>
                    <a:pt x="5352" y="45925"/>
                  </a:lnTo>
                  <a:lnTo>
                    <a:pt x="6721" y="46298"/>
                  </a:lnTo>
                  <a:lnTo>
                    <a:pt x="10579" y="46796"/>
                  </a:lnTo>
                  <a:lnTo>
                    <a:pt x="15682" y="47169"/>
                  </a:lnTo>
                  <a:lnTo>
                    <a:pt x="22029" y="47418"/>
                  </a:lnTo>
                  <a:lnTo>
                    <a:pt x="37337" y="47916"/>
                  </a:lnTo>
                  <a:lnTo>
                    <a:pt x="55508" y="48414"/>
                  </a:lnTo>
                  <a:lnTo>
                    <a:pt x="57499" y="48414"/>
                  </a:lnTo>
                  <a:lnTo>
                    <a:pt x="59117" y="48289"/>
                  </a:lnTo>
                  <a:lnTo>
                    <a:pt x="60486" y="47916"/>
                  </a:lnTo>
                  <a:lnTo>
                    <a:pt x="61606" y="47418"/>
                  </a:lnTo>
                  <a:lnTo>
                    <a:pt x="62477" y="46920"/>
                  </a:lnTo>
                  <a:lnTo>
                    <a:pt x="63100" y="46173"/>
                  </a:lnTo>
                  <a:lnTo>
                    <a:pt x="63473" y="45427"/>
                  </a:lnTo>
                  <a:lnTo>
                    <a:pt x="63722" y="44431"/>
                  </a:lnTo>
                  <a:lnTo>
                    <a:pt x="63722" y="43560"/>
                  </a:lnTo>
                  <a:lnTo>
                    <a:pt x="63597" y="42440"/>
                  </a:lnTo>
                  <a:lnTo>
                    <a:pt x="63348" y="41320"/>
                  </a:lnTo>
                  <a:lnTo>
                    <a:pt x="62851" y="40200"/>
                  </a:lnTo>
                  <a:lnTo>
                    <a:pt x="62228" y="38955"/>
                  </a:lnTo>
                  <a:lnTo>
                    <a:pt x="61606" y="37711"/>
                  </a:lnTo>
                  <a:lnTo>
                    <a:pt x="59864" y="35221"/>
                  </a:lnTo>
                  <a:lnTo>
                    <a:pt x="58495" y="33355"/>
                  </a:lnTo>
                  <a:lnTo>
                    <a:pt x="57001" y="31488"/>
                  </a:lnTo>
                  <a:lnTo>
                    <a:pt x="55383" y="29745"/>
                  </a:lnTo>
                  <a:lnTo>
                    <a:pt x="53765" y="28003"/>
                  </a:lnTo>
                  <a:lnTo>
                    <a:pt x="53464" y="27714"/>
                  </a:lnTo>
                  <a:lnTo>
                    <a:pt x="53464" y="27714"/>
                  </a:lnTo>
                  <a:lnTo>
                    <a:pt x="53516" y="27505"/>
                  </a:lnTo>
                  <a:lnTo>
                    <a:pt x="53392" y="26136"/>
                  </a:lnTo>
                  <a:lnTo>
                    <a:pt x="53019" y="24394"/>
                  </a:lnTo>
                  <a:lnTo>
                    <a:pt x="52521" y="22403"/>
                  </a:lnTo>
                  <a:lnTo>
                    <a:pt x="51774" y="20162"/>
                  </a:lnTo>
                  <a:lnTo>
                    <a:pt x="50778" y="17798"/>
                  </a:lnTo>
                  <a:lnTo>
                    <a:pt x="49658" y="15433"/>
                  </a:lnTo>
                  <a:lnTo>
                    <a:pt x="48289" y="13068"/>
                  </a:lnTo>
                  <a:lnTo>
                    <a:pt x="46671" y="10704"/>
                  </a:lnTo>
                  <a:lnTo>
                    <a:pt x="44805" y="8588"/>
                  </a:lnTo>
                  <a:lnTo>
                    <a:pt x="43933" y="7592"/>
                  </a:lnTo>
                  <a:lnTo>
                    <a:pt x="42938" y="6721"/>
                  </a:lnTo>
                  <a:lnTo>
                    <a:pt x="41818" y="5850"/>
                  </a:lnTo>
                  <a:lnTo>
                    <a:pt x="40698" y="5103"/>
                  </a:lnTo>
                  <a:lnTo>
                    <a:pt x="39577" y="4357"/>
                  </a:lnTo>
                  <a:lnTo>
                    <a:pt x="38333" y="3859"/>
                  </a:lnTo>
                  <a:lnTo>
                    <a:pt x="34848" y="2490"/>
                  </a:lnTo>
                  <a:lnTo>
                    <a:pt x="31612" y="1494"/>
                  </a:lnTo>
                  <a:lnTo>
                    <a:pt x="28625" y="747"/>
                  </a:lnTo>
                  <a:lnTo>
                    <a:pt x="25887" y="250"/>
                  </a:lnTo>
                  <a:lnTo>
                    <a:pt x="23398" y="125"/>
                  </a:lnTo>
                  <a:lnTo>
                    <a:pt x="21034" y="1"/>
                  </a:lnTo>
                  <a:close/>
                </a:path>
              </a:pathLst>
            </a:custGeom>
            <a:solidFill>
              <a:srgbClr val="FAF1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68"/>
            <p:cNvSpPr/>
            <p:nvPr/>
          </p:nvSpPr>
          <p:spPr>
            <a:xfrm>
              <a:off x="3383725" y="3005275"/>
              <a:ext cx="1593050" cy="1210350"/>
            </a:xfrm>
            <a:custGeom>
              <a:rect b="b" l="l" r="r" t="t"/>
              <a:pathLst>
                <a:path extrusionOk="0" fill="none" h="48414" w="63722">
                  <a:moveTo>
                    <a:pt x="10330" y="3236"/>
                  </a:moveTo>
                  <a:lnTo>
                    <a:pt x="10330" y="3236"/>
                  </a:lnTo>
                  <a:lnTo>
                    <a:pt x="10704" y="2988"/>
                  </a:lnTo>
                  <a:lnTo>
                    <a:pt x="11948" y="2241"/>
                  </a:lnTo>
                  <a:lnTo>
                    <a:pt x="12944" y="1743"/>
                  </a:lnTo>
                  <a:lnTo>
                    <a:pt x="14189" y="1245"/>
                  </a:lnTo>
                  <a:lnTo>
                    <a:pt x="15558" y="872"/>
                  </a:lnTo>
                  <a:lnTo>
                    <a:pt x="17175" y="498"/>
                  </a:lnTo>
                  <a:lnTo>
                    <a:pt x="19042" y="250"/>
                  </a:lnTo>
                  <a:lnTo>
                    <a:pt x="21034" y="1"/>
                  </a:lnTo>
                  <a:lnTo>
                    <a:pt x="23398" y="125"/>
                  </a:lnTo>
                  <a:lnTo>
                    <a:pt x="25887" y="250"/>
                  </a:lnTo>
                  <a:lnTo>
                    <a:pt x="28625" y="747"/>
                  </a:lnTo>
                  <a:lnTo>
                    <a:pt x="31612" y="1494"/>
                  </a:lnTo>
                  <a:lnTo>
                    <a:pt x="34848" y="2490"/>
                  </a:lnTo>
                  <a:lnTo>
                    <a:pt x="38333" y="3859"/>
                  </a:lnTo>
                  <a:lnTo>
                    <a:pt x="38333" y="3859"/>
                  </a:lnTo>
                  <a:lnTo>
                    <a:pt x="39577" y="4357"/>
                  </a:lnTo>
                  <a:lnTo>
                    <a:pt x="40698" y="5103"/>
                  </a:lnTo>
                  <a:lnTo>
                    <a:pt x="41818" y="5850"/>
                  </a:lnTo>
                  <a:lnTo>
                    <a:pt x="42938" y="6721"/>
                  </a:lnTo>
                  <a:lnTo>
                    <a:pt x="43933" y="7592"/>
                  </a:lnTo>
                  <a:lnTo>
                    <a:pt x="44805" y="8588"/>
                  </a:lnTo>
                  <a:lnTo>
                    <a:pt x="46671" y="10704"/>
                  </a:lnTo>
                  <a:lnTo>
                    <a:pt x="48289" y="13068"/>
                  </a:lnTo>
                  <a:lnTo>
                    <a:pt x="49658" y="15433"/>
                  </a:lnTo>
                  <a:lnTo>
                    <a:pt x="50778" y="17798"/>
                  </a:lnTo>
                  <a:lnTo>
                    <a:pt x="51774" y="20162"/>
                  </a:lnTo>
                  <a:lnTo>
                    <a:pt x="52521" y="22403"/>
                  </a:lnTo>
                  <a:lnTo>
                    <a:pt x="53019" y="24394"/>
                  </a:lnTo>
                  <a:lnTo>
                    <a:pt x="53392" y="26136"/>
                  </a:lnTo>
                  <a:lnTo>
                    <a:pt x="53516" y="27505"/>
                  </a:lnTo>
                  <a:lnTo>
                    <a:pt x="53392" y="28003"/>
                  </a:lnTo>
                  <a:lnTo>
                    <a:pt x="53268" y="28501"/>
                  </a:lnTo>
                  <a:lnTo>
                    <a:pt x="53143" y="28750"/>
                  </a:lnTo>
                  <a:lnTo>
                    <a:pt x="52894" y="28999"/>
                  </a:lnTo>
                  <a:lnTo>
                    <a:pt x="52645" y="28999"/>
                  </a:lnTo>
                  <a:lnTo>
                    <a:pt x="52272" y="28874"/>
                  </a:lnTo>
                  <a:lnTo>
                    <a:pt x="51774" y="28625"/>
                  </a:lnTo>
                  <a:lnTo>
                    <a:pt x="51401" y="28127"/>
                  </a:lnTo>
                  <a:lnTo>
                    <a:pt x="51401" y="28127"/>
                  </a:lnTo>
                  <a:lnTo>
                    <a:pt x="49285" y="26012"/>
                  </a:lnTo>
                  <a:lnTo>
                    <a:pt x="47792" y="24269"/>
                  </a:lnTo>
                  <a:lnTo>
                    <a:pt x="46920" y="23025"/>
                  </a:lnTo>
                  <a:lnTo>
                    <a:pt x="46423" y="22278"/>
                  </a:lnTo>
                  <a:lnTo>
                    <a:pt x="46298" y="22154"/>
                  </a:lnTo>
                  <a:lnTo>
                    <a:pt x="46298" y="22029"/>
                  </a:lnTo>
                  <a:lnTo>
                    <a:pt x="46423" y="21905"/>
                  </a:lnTo>
                  <a:lnTo>
                    <a:pt x="46671" y="22029"/>
                  </a:lnTo>
                  <a:lnTo>
                    <a:pt x="47294" y="22403"/>
                  </a:lnTo>
                  <a:lnTo>
                    <a:pt x="48165" y="23025"/>
                  </a:lnTo>
                  <a:lnTo>
                    <a:pt x="50778" y="25141"/>
                  </a:lnTo>
                  <a:lnTo>
                    <a:pt x="53765" y="28003"/>
                  </a:lnTo>
                  <a:lnTo>
                    <a:pt x="55383" y="29745"/>
                  </a:lnTo>
                  <a:lnTo>
                    <a:pt x="57001" y="31488"/>
                  </a:lnTo>
                  <a:lnTo>
                    <a:pt x="58495" y="33355"/>
                  </a:lnTo>
                  <a:lnTo>
                    <a:pt x="59864" y="35221"/>
                  </a:lnTo>
                  <a:lnTo>
                    <a:pt x="59864" y="35221"/>
                  </a:lnTo>
                  <a:lnTo>
                    <a:pt x="61606" y="37711"/>
                  </a:lnTo>
                  <a:lnTo>
                    <a:pt x="62228" y="38955"/>
                  </a:lnTo>
                  <a:lnTo>
                    <a:pt x="62851" y="40200"/>
                  </a:lnTo>
                  <a:lnTo>
                    <a:pt x="63348" y="41320"/>
                  </a:lnTo>
                  <a:lnTo>
                    <a:pt x="63597" y="42440"/>
                  </a:lnTo>
                  <a:lnTo>
                    <a:pt x="63722" y="43560"/>
                  </a:lnTo>
                  <a:lnTo>
                    <a:pt x="63722" y="44431"/>
                  </a:lnTo>
                  <a:lnTo>
                    <a:pt x="63473" y="45427"/>
                  </a:lnTo>
                  <a:lnTo>
                    <a:pt x="63100" y="46173"/>
                  </a:lnTo>
                  <a:lnTo>
                    <a:pt x="62477" y="46920"/>
                  </a:lnTo>
                  <a:lnTo>
                    <a:pt x="61606" y="47418"/>
                  </a:lnTo>
                  <a:lnTo>
                    <a:pt x="60486" y="47916"/>
                  </a:lnTo>
                  <a:lnTo>
                    <a:pt x="59117" y="48289"/>
                  </a:lnTo>
                  <a:lnTo>
                    <a:pt x="57499" y="48414"/>
                  </a:lnTo>
                  <a:lnTo>
                    <a:pt x="55508" y="48414"/>
                  </a:lnTo>
                  <a:lnTo>
                    <a:pt x="55508" y="48414"/>
                  </a:lnTo>
                  <a:lnTo>
                    <a:pt x="37337" y="47916"/>
                  </a:lnTo>
                  <a:lnTo>
                    <a:pt x="22029" y="47418"/>
                  </a:lnTo>
                  <a:lnTo>
                    <a:pt x="15682" y="47169"/>
                  </a:lnTo>
                  <a:lnTo>
                    <a:pt x="10579" y="46796"/>
                  </a:lnTo>
                  <a:lnTo>
                    <a:pt x="6721" y="46298"/>
                  </a:lnTo>
                  <a:lnTo>
                    <a:pt x="5352" y="45925"/>
                  </a:lnTo>
                  <a:lnTo>
                    <a:pt x="4232" y="45676"/>
                  </a:lnTo>
                  <a:lnTo>
                    <a:pt x="4232" y="45676"/>
                  </a:lnTo>
                  <a:lnTo>
                    <a:pt x="3485" y="45178"/>
                  </a:lnTo>
                  <a:lnTo>
                    <a:pt x="2739" y="44556"/>
                  </a:lnTo>
                  <a:lnTo>
                    <a:pt x="2116" y="43809"/>
                  </a:lnTo>
                  <a:lnTo>
                    <a:pt x="1619" y="42813"/>
                  </a:lnTo>
                  <a:lnTo>
                    <a:pt x="1121" y="41818"/>
                  </a:lnTo>
                  <a:lnTo>
                    <a:pt x="747" y="40573"/>
                  </a:lnTo>
                  <a:lnTo>
                    <a:pt x="498" y="39328"/>
                  </a:lnTo>
                  <a:lnTo>
                    <a:pt x="250" y="37835"/>
                  </a:lnTo>
                  <a:lnTo>
                    <a:pt x="125" y="36342"/>
                  </a:lnTo>
                  <a:lnTo>
                    <a:pt x="1" y="34724"/>
                  </a:lnTo>
                  <a:lnTo>
                    <a:pt x="1" y="31363"/>
                  </a:lnTo>
                  <a:lnTo>
                    <a:pt x="374" y="27754"/>
                  </a:lnTo>
                  <a:lnTo>
                    <a:pt x="872" y="24145"/>
                  </a:lnTo>
                  <a:lnTo>
                    <a:pt x="1619" y="20411"/>
                  </a:lnTo>
                  <a:lnTo>
                    <a:pt x="2490" y="16927"/>
                  </a:lnTo>
                  <a:lnTo>
                    <a:pt x="3485" y="13566"/>
                  </a:lnTo>
                  <a:lnTo>
                    <a:pt x="4730" y="10579"/>
                  </a:lnTo>
                  <a:lnTo>
                    <a:pt x="5974" y="7841"/>
                  </a:lnTo>
                  <a:lnTo>
                    <a:pt x="6721" y="6721"/>
                  </a:lnTo>
                  <a:lnTo>
                    <a:pt x="7343" y="5726"/>
                  </a:lnTo>
                  <a:lnTo>
                    <a:pt x="8090" y="4854"/>
                  </a:lnTo>
                  <a:lnTo>
                    <a:pt x="8837" y="4108"/>
                  </a:lnTo>
                  <a:lnTo>
                    <a:pt x="9584" y="3610"/>
                  </a:lnTo>
                  <a:lnTo>
                    <a:pt x="10330" y="323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68"/>
            <p:cNvSpPr/>
            <p:nvPr/>
          </p:nvSpPr>
          <p:spPr>
            <a:xfrm>
              <a:off x="1731575" y="2778150"/>
              <a:ext cx="706325" cy="693850"/>
            </a:xfrm>
            <a:custGeom>
              <a:rect b="b" l="l" r="r" t="t"/>
              <a:pathLst>
                <a:path extrusionOk="0" h="27754" w="28253">
                  <a:moveTo>
                    <a:pt x="16927" y="0"/>
                  </a:moveTo>
                  <a:lnTo>
                    <a:pt x="16429" y="125"/>
                  </a:lnTo>
                  <a:lnTo>
                    <a:pt x="15807" y="374"/>
                  </a:lnTo>
                  <a:lnTo>
                    <a:pt x="15309" y="747"/>
                  </a:lnTo>
                  <a:lnTo>
                    <a:pt x="14686" y="1245"/>
                  </a:lnTo>
                  <a:lnTo>
                    <a:pt x="14064" y="1992"/>
                  </a:lnTo>
                  <a:lnTo>
                    <a:pt x="13442" y="2863"/>
                  </a:lnTo>
                  <a:lnTo>
                    <a:pt x="12820" y="3859"/>
                  </a:lnTo>
                  <a:lnTo>
                    <a:pt x="12197" y="4854"/>
                  </a:lnTo>
                  <a:lnTo>
                    <a:pt x="11451" y="5850"/>
                  </a:lnTo>
                  <a:lnTo>
                    <a:pt x="9957" y="7592"/>
                  </a:lnTo>
                  <a:lnTo>
                    <a:pt x="8339" y="8961"/>
                  </a:lnTo>
                  <a:lnTo>
                    <a:pt x="6846" y="10081"/>
                  </a:lnTo>
                  <a:lnTo>
                    <a:pt x="5477" y="10952"/>
                  </a:lnTo>
                  <a:lnTo>
                    <a:pt x="4357" y="11575"/>
                  </a:lnTo>
                  <a:lnTo>
                    <a:pt x="3361" y="11948"/>
                  </a:lnTo>
                  <a:lnTo>
                    <a:pt x="2365" y="12446"/>
                  </a:lnTo>
                  <a:lnTo>
                    <a:pt x="1494" y="13068"/>
                  </a:lnTo>
                  <a:lnTo>
                    <a:pt x="872" y="13690"/>
                  </a:lnTo>
                  <a:lnTo>
                    <a:pt x="374" y="14562"/>
                  </a:lnTo>
                  <a:lnTo>
                    <a:pt x="125" y="15433"/>
                  </a:lnTo>
                  <a:lnTo>
                    <a:pt x="1" y="16428"/>
                  </a:lnTo>
                  <a:lnTo>
                    <a:pt x="1" y="17424"/>
                  </a:lnTo>
                  <a:lnTo>
                    <a:pt x="125" y="18544"/>
                  </a:lnTo>
                  <a:lnTo>
                    <a:pt x="250" y="19540"/>
                  </a:lnTo>
                  <a:lnTo>
                    <a:pt x="623" y="20411"/>
                  </a:lnTo>
                  <a:lnTo>
                    <a:pt x="996" y="21407"/>
                  </a:lnTo>
                  <a:lnTo>
                    <a:pt x="1370" y="22153"/>
                  </a:lnTo>
                  <a:lnTo>
                    <a:pt x="1868" y="22900"/>
                  </a:lnTo>
                  <a:lnTo>
                    <a:pt x="2365" y="23398"/>
                  </a:lnTo>
                  <a:lnTo>
                    <a:pt x="2863" y="23896"/>
                  </a:lnTo>
                  <a:lnTo>
                    <a:pt x="3361" y="24020"/>
                  </a:lnTo>
                  <a:lnTo>
                    <a:pt x="3859" y="24269"/>
                  </a:lnTo>
                  <a:lnTo>
                    <a:pt x="4481" y="24643"/>
                  </a:lnTo>
                  <a:lnTo>
                    <a:pt x="5850" y="25514"/>
                  </a:lnTo>
                  <a:lnTo>
                    <a:pt x="7468" y="26634"/>
                  </a:lnTo>
                  <a:lnTo>
                    <a:pt x="8464" y="27007"/>
                  </a:lnTo>
                  <a:lnTo>
                    <a:pt x="9459" y="27381"/>
                  </a:lnTo>
                  <a:lnTo>
                    <a:pt x="10579" y="27629"/>
                  </a:lnTo>
                  <a:lnTo>
                    <a:pt x="11824" y="27754"/>
                  </a:lnTo>
                  <a:lnTo>
                    <a:pt x="13193" y="27505"/>
                  </a:lnTo>
                  <a:lnTo>
                    <a:pt x="14562" y="27132"/>
                  </a:lnTo>
                  <a:lnTo>
                    <a:pt x="16180" y="26385"/>
                  </a:lnTo>
                  <a:lnTo>
                    <a:pt x="17798" y="25389"/>
                  </a:lnTo>
                  <a:lnTo>
                    <a:pt x="19540" y="23896"/>
                  </a:lnTo>
                  <a:lnTo>
                    <a:pt x="21531" y="22029"/>
                  </a:lnTo>
                  <a:lnTo>
                    <a:pt x="23274" y="20038"/>
                  </a:lnTo>
                  <a:lnTo>
                    <a:pt x="24767" y="18171"/>
                  </a:lnTo>
                  <a:lnTo>
                    <a:pt x="26012" y="16428"/>
                  </a:lnTo>
                  <a:lnTo>
                    <a:pt x="26883" y="14811"/>
                  </a:lnTo>
                  <a:lnTo>
                    <a:pt x="27630" y="13193"/>
                  </a:lnTo>
                  <a:lnTo>
                    <a:pt x="28003" y="11824"/>
                  </a:lnTo>
                  <a:lnTo>
                    <a:pt x="28252" y="10455"/>
                  </a:lnTo>
                  <a:lnTo>
                    <a:pt x="28252" y="9210"/>
                  </a:lnTo>
                  <a:lnTo>
                    <a:pt x="28003" y="8090"/>
                  </a:lnTo>
                  <a:lnTo>
                    <a:pt x="27630" y="6970"/>
                  </a:lnTo>
                  <a:lnTo>
                    <a:pt x="27008" y="5974"/>
                  </a:lnTo>
                  <a:lnTo>
                    <a:pt x="26385" y="5103"/>
                  </a:lnTo>
                  <a:lnTo>
                    <a:pt x="25514" y="4232"/>
                  </a:lnTo>
                  <a:lnTo>
                    <a:pt x="24518" y="3485"/>
                  </a:lnTo>
                  <a:lnTo>
                    <a:pt x="23398" y="2738"/>
                  </a:lnTo>
                  <a:lnTo>
                    <a:pt x="22154" y="2116"/>
                  </a:lnTo>
                  <a:lnTo>
                    <a:pt x="19665" y="747"/>
                  </a:lnTo>
                  <a:lnTo>
                    <a:pt x="18545" y="125"/>
                  </a:lnTo>
                  <a:lnTo>
                    <a:pt x="17922" y="0"/>
                  </a:lnTo>
                  <a:close/>
                </a:path>
              </a:pathLst>
            </a:custGeom>
            <a:solidFill>
              <a:srgbClr val="795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68"/>
            <p:cNvSpPr/>
            <p:nvPr/>
          </p:nvSpPr>
          <p:spPr>
            <a:xfrm>
              <a:off x="1731575" y="2778150"/>
              <a:ext cx="706325" cy="693850"/>
            </a:xfrm>
            <a:custGeom>
              <a:rect b="b" l="l" r="r" t="t"/>
              <a:pathLst>
                <a:path extrusionOk="0" fill="none" h="27754" w="28253">
                  <a:moveTo>
                    <a:pt x="3361" y="11948"/>
                  </a:moveTo>
                  <a:lnTo>
                    <a:pt x="3361" y="11948"/>
                  </a:lnTo>
                  <a:lnTo>
                    <a:pt x="4357" y="11575"/>
                  </a:lnTo>
                  <a:lnTo>
                    <a:pt x="5477" y="10952"/>
                  </a:lnTo>
                  <a:lnTo>
                    <a:pt x="6846" y="10081"/>
                  </a:lnTo>
                  <a:lnTo>
                    <a:pt x="8339" y="8961"/>
                  </a:lnTo>
                  <a:lnTo>
                    <a:pt x="9957" y="7592"/>
                  </a:lnTo>
                  <a:lnTo>
                    <a:pt x="11451" y="5850"/>
                  </a:lnTo>
                  <a:lnTo>
                    <a:pt x="12197" y="4854"/>
                  </a:lnTo>
                  <a:lnTo>
                    <a:pt x="12820" y="3859"/>
                  </a:lnTo>
                  <a:lnTo>
                    <a:pt x="12820" y="3859"/>
                  </a:lnTo>
                  <a:lnTo>
                    <a:pt x="13442" y="2863"/>
                  </a:lnTo>
                  <a:lnTo>
                    <a:pt x="14064" y="1992"/>
                  </a:lnTo>
                  <a:lnTo>
                    <a:pt x="14686" y="1245"/>
                  </a:lnTo>
                  <a:lnTo>
                    <a:pt x="15309" y="747"/>
                  </a:lnTo>
                  <a:lnTo>
                    <a:pt x="15807" y="374"/>
                  </a:lnTo>
                  <a:lnTo>
                    <a:pt x="16429" y="125"/>
                  </a:lnTo>
                  <a:lnTo>
                    <a:pt x="16927" y="0"/>
                  </a:lnTo>
                  <a:lnTo>
                    <a:pt x="17424" y="0"/>
                  </a:lnTo>
                  <a:lnTo>
                    <a:pt x="17922" y="0"/>
                  </a:lnTo>
                  <a:lnTo>
                    <a:pt x="18545" y="125"/>
                  </a:lnTo>
                  <a:lnTo>
                    <a:pt x="19665" y="747"/>
                  </a:lnTo>
                  <a:lnTo>
                    <a:pt x="22154" y="2116"/>
                  </a:lnTo>
                  <a:lnTo>
                    <a:pt x="22154" y="2116"/>
                  </a:lnTo>
                  <a:lnTo>
                    <a:pt x="23398" y="2738"/>
                  </a:lnTo>
                  <a:lnTo>
                    <a:pt x="24518" y="3485"/>
                  </a:lnTo>
                  <a:lnTo>
                    <a:pt x="25514" y="4232"/>
                  </a:lnTo>
                  <a:lnTo>
                    <a:pt x="26385" y="5103"/>
                  </a:lnTo>
                  <a:lnTo>
                    <a:pt x="27008" y="5974"/>
                  </a:lnTo>
                  <a:lnTo>
                    <a:pt x="27630" y="6970"/>
                  </a:lnTo>
                  <a:lnTo>
                    <a:pt x="28003" y="8090"/>
                  </a:lnTo>
                  <a:lnTo>
                    <a:pt x="28252" y="9210"/>
                  </a:lnTo>
                  <a:lnTo>
                    <a:pt x="28252" y="10455"/>
                  </a:lnTo>
                  <a:lnTo>
                    <a:pt x="28003" y="11824"/>
                  </a:lnTo>
                  <a:lnTo>
                    <a:pt x="27630" y="13193"/>
                  </a:lnTo>
                  <a:lnTo>
                    <a:pt x="26883" y="14811"/>
                  </a:lnTo>
                  <a:lnTo>
                    <a:pt x="26012" y="16428"/>
                  </a:lnTo>
                  <a:lnTo>
                    <a:pt x="24767" y="18171"/>
                  </a:lnTo>
                  <a:lnTo>
                    <a:pt x="23274" y="20038"/>
                  </a:lnTo>
                  <a:lnTo>
                    <a:pt x="21531" y="22029"/>
                  </a:lnTo>
                  <a:lnTo>
                    <a:pt x="21531" y="22029"/>
                  </a:lnTo>
                  <a:lnTo>
                    <a:pt x="19540" y="23896"/>
                  </a:lnTo>
                  <a:lnTo>
                    <a:pt x="17798" y="25389"/>
                  </a:lnTo>
                  <a:lnTo>
                    <a:pt x="16180" y="26385"/>
                  </a:lnTo>
                  <a:lnTo>
                    <a:pt x="14562" y="27132"/>
                  </a:lnTo>
                  <a:lnTo>
                    <a:pt x="13193" y="27505"/>
                  </a:lnTo>
                  <a:lnTo>
                    <a:pt x="11824" y="27754"/>
                  </a:lnTo>
                  <a:lnTo>
                    <a:pt x="10579" y="27629"/>
                  </a:lnTo>
                  <a:lnTo>
                    <a:pt x="9459" y="27381"/>
                  </a:lnTo>
                  <a:lnTo>
                    <a:pt x="8464" y="27007"/>
                  </a:lnTo>
                  <a:lnTo>
                    <a:pt x="7468" y="26634"/>
                  </a:lnTo>
                  <a:lnTo>
                    <a:pt x="5850" y="25514"/>
                  </a:lnTo>
                  <a:lnTo>
                    <a:pt x="4481" y="24643"/>
                  </a:lnTo>
                  <a:lnTo>
                    <a:pt x="3859" y="24269"/>
                  </a:lnTo>
                  <a:lnTo>
                    <a:pt x="3361" y="24020"/>
                  </a:lnTo>
                  <a:lnTo>
                    <a:pt x="3361" y="24020"/>
                  </a:lnTo>
                  <a:lnTo>
                    <a:pt x="2863" y="23896"/>
                  </a:lnTo>
                  <a:lnTo>
                    <a:pt x="2365" y="23398"/>
                  </a:lnTo>
                  <a:lnTo>
                    <a:pt x="1868" y="22900"/>
                  </a:lnTo>
                  <a:lnTo>
                    <a:pt x="1370" y="22153"/>
                  </a:lnTo>
                  <a:lnTo>
                    <a:pt x="996" y="21407"/>
                  </a:lnTo>
                  <a:lnTo>
                    <a:pt x="623" y="20411"/>
                  </a:lnTo>
                  <a:lnTo>
                    <a:pt x="250" y="19540"/>
                  </a:lnTo>
                  <a:lnTo>
                    <a:pt x="125" y="18544"/>
                  </a:lnTo>
                  <a:lnTo>
                    <a:pt x="1" y="17424"/>
                  </a:lnTo>
                  <a:lnTo>
                    <a:pt x="1" y="16428"/>
                  </a:lnTo>
                  <a:lnTo>
                    <a:pt x="125" y="15433"/>
                  </a:lnTo>
                  <a:lnTo>
                    <a:pt x="374" y="14562"/>
                  </a:lnTo>
                  <a:lnTo>
                    <a:pt x="872" y="13690"/>
                  </a:lnTo>
                  <a:lnTo>
                    <a:pt x="1494" y="13068"/>
                  </a:lnTo>
                  <a:lnTo>
                    <a:pt x="2365" y="12446"/>
                  </a:lnTo>
                  <a:lnTo>
                    <a:pt x="3361" y="119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68"/>
            <p:cNvSpPr/>
            <p:nvPr/>
          </p:nvSpPr>
          <p:spPr>
            <a:xfrm>
              <a:off x="1345775" y="2230550"/>
              <a:ext cx="640975" cy="724975"/>
            </a:xfrm>
            <a:custGeom>
              <a:rect b="b" l="l" r="r" t="t"/>
              <a:pathLst>
                <a:path extrusionOk="0" h="28999" w="25639">
                  <a:moveTo>
                    <a:pt x="13317" y="0"/>
                  </a:moveTo>
                  <a:lnTo>
                    <a:pt x="11823" y="125"/>
                  </a:lnTo>
                  <a:lnTo>
                    <a:pt x="10330" y="374"/>
                  </a:lnTo>
                  <a:lnTo>
                    <a:pt x="8837" y="996"/>
                  </a:lnTo>
                  <a:lnTo>
                    <a:pt x="7343" y="1743"/>
                  </a:lnTo>
                  <a:lnTo>
                    <a:pt x="5850" y="2614"/>
                  </a:lnTo>
                  <a:lnTo>
                    <a:pt x="4605" y="3734"/>
                  </a:lnTo>
                  <a:lnTo>
                    <a:pt x="3360" y="4978"/>
                  </a:lnTo>
                  <a:lnTo>
                    <a:pt x="2240" y="6472"/>
                  </a:lnTo>
                  <a:lnTo>
                    <a:pt x="1369" y="7965"/>
                  </a:lnTo>
                  <a:lnTo>
                    <a:pt x="622" y="9459"/>
                  </a:lnTo>
                  <a:lnTo>
                    <a:pt x="125" y="11201"/>
                  </a:lnTo>
                  <a:lnTo>
                    <a:pt x="125" y="11948"/>
                  </a:lnTo>
                  <a:lnTo>
                    <a:pt x="0" y="12819"/>
                  </a:lnTo>
                  <a:lnTo>
                    <a:pt x="125" y="13690"/>
                  </a:lnTo>
                  <a:lnTo>
                    <a:pt x="125" y="14562"/>
                  </a:lnTo>
                  <a:lnTo>
                    <a:pt x="622" y="16304"/>
                  </a:lnTo>
                  <a:lnTo>
                    <a:pt x="1369" y="18046"/>
                  </a:lnTo>
                  <a:lnTo>
                    <a:pt x="2240" y="19789"/>
                  </a:lnTo>
                  <a:lnTo>
                    <a:pt x="3485" y="21531"/>
                  </a:lnTo>
                  <a:lnTo>
                    <a:pt x="4729" y="23024"/>
                  </a:lnTo>
                  <a:lnTo>
                    <a:pt x="6223" y="24518"/>
                  </a:lnTo>
                  <a:lnTo>
                    <a:pt x="7841" y="25763"/>
                  </a:lnTo>
                  <a:lnTo>
                    <a:pt x="9583" y="26883"/>
                  </a:lnTo>
                  <a:lnTo>
                    <a:pt x="11326" y="27754"/>
                  </a:lnTo>
                  <a:lnTo>
                    <a:pt x="13192" y="28501"/>
                  </a:lnTo>
                  <a:lnTo>
                    <a:pt x="15059" y="28874"/>
                  </a:lnTo>
                  <a:lnTo>
                    <a:pt x="15931" y="28998"/>
                  </a:lnTo>
                  <a:lnTo>
                    <a:pt x="17797" y="28998"/>
                  </a:lnTo>
                  <a:lnTo>
                    <a:pt x="18669" y="28749"/>
                  </a:lnTo>
                  <a:lnTo>
                    <a:pt x="19540" y="28625"/>
                  </a:lnTo>
                  <a:lnTo>
                    <a:pt x="20411" y="28252"/>
                  </a:lnTo>
                  <a:lnTo>
                    <a:pt x="21158" y="27878"/>
                  </a:lnTo>
                  <a:lnTo>
                    <a:pt x="22029" y="27380"/>
                  </a:lnTo>
                  <a:lnTo>
                    <a:pt x="22900" y="26634"/>
                  </a:lnTo>
                  <a:lnTo>
                    <a:pt x="23647" y="25887"/>
                  </a:lnTo>
                  <a:lnTo>
                    <a:pt x="24269" y="25016"/>
                  </a:lnTo>
                  <a:lnTo>
                    <a:pt x="24642" y="24145"/>
                  </a:lnTo>
                  <a:lnTo>
                    <a:pt x="25140" y="23273"/>
                  </a:lnTo>
                  <a:lnTo>
                    <a:pt x="25389" y="22278"/>
                  </a:lnTo>
                  <a:lnTo>
                    <a:pt x="25514" y="21407"/>
                  </a:lnTo>
                  <a:lnTo>
                    <a:pt x="25638" y="20411"/>
                  </a:lnTo>
                  <a:lnTo>
                    <a:pt x="25638" y="19415"/>
                  </a:lnTo>
                  <a:lnTo>
                    <a:pt x="25514" y="18295"/>
                  </a:lnTo>
                  <a:lnTo>
                    <a:pt x="25140" y="16304"/>
                  </a:lnTo>
                  <a:lnTo>
                    <a:pt x="24518" y="14188"/>
                  </a:lnTo>
                  <a:lnTo>
                    <a:pt x="23647" y="12197"/>
                  </a:lnTo>
                  <a:lnTo>
                    <a:pt x="22776" y="10206"/>
                  </a:lnTo>
                  <a:lnTo>
                    <a:pt x="21780" y="8463"/>
                  </a:lnTo>
                  <a:lnTo>
                    <a:pt x="19913" y="5352"/>
                  </a:lnTo>
                  <a:lnTo>
                    <a:pt x="18420" y="3236"/>
                  </a:lnTo>
                  <a:lnTo>
                    <a:pt x="17797" y="2489"/>
                  </a:lnTo>
                  <a:lnTo>
                    <a:pt x="17424" y="1867"/>
                  </a:lnTo>
                  <a:lnTo>
                    <a:pt x="16926" y="1369"/>
                  </a:lnTo>
                  <a:lnTo>
                    <a:pt x="16428" y="996"/>
                  </a:lnTo>
                  <a:lnTo>
                    <a:pt x="15806" y="623"/>
                  </a:lnTo>
                  <a:lnTo>
                    <a:pt x="15184" y="374"/>
                  </a:lnTo>
                  <a:lnTo>
                    <a:pt x="14561" y="125"/>
                  </a:lnTo>
                  <a:lnTo>
                    <a:pt x="13317" y="0"/>
                  </a:lnTo>
                  <a:close/>
                </a:path>
              </a:pathLst>
            </a:custGeom>
            <a:solidFill>
              <a:srgbClr val="DE9D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68"/>
            <p:cNvSpPr/>
            <p:nvPr/>
          </p:nvSpPr>
          <p:spPr>
            <a:xfrm>
              <a:off x="1722250" y="2719025"/>
              <a:ext cx="1891750" cy="1493500"/>
            </a:xfrm>
            <a:custGeom>
              <a:rect b="b" l="l" r="r" t="t"/>
              <a:pathLst>
                <a:path extrusionOk="0" h="59740" w="75670">
                  <a:moveTo>
                    <a:pt x="33603" y="1"/>
                  </a:moveTo>
                  <a:lnTo>
                    <a:pt x="31861" y="250"/>
                  </a:lnTo>
                  <a:lnTo>
                    <a:pt x="30367" y="623"/>
                  </a:lnTo>
                  <a:lnTo>
                    <a:pt x="28874" y="1121"/>
                  </a:lnTo>
                  <a:lnTo>
                    <a:pt x="27629" y="1743"/>
                  </a:lnTo>
                  <a:lnTo>
                    <a:pt x="26385" y="2490"/>
                  </a:lnTo>
                  <a:lnTo>
                    <a:pt x="25265" y="3112"/>
                  </a:lnTo>
                  <a:lnTo>
                    <a:pt x="23522" y="4481"/>
                  </a:lnTo>
                  <a:lnTo>
                    <a:pt x="22402" y="5477"/>
                  </a:lnTo>
                  <a:lnTo>
                    <a:pt x="22029" y="5975"/>
                  </a:lnTo>
                  <a:lnTo>
                    <a:pt x="21531" y="7344"/>
                  </a:lnTo>
                  <a:lnTo>
                    <a:pt x="20535" y="8837"/>
                  </a:lnTo>
                  <a:lnTo>
                    <a:pt x="19415" y="10455"/>
                  </a:lnTo>
                  <a:lnTo>
                    <a:pt x="18046" y="12073"/>
                  </a:lnTo>
                  <a:lnTo>
                    <a:pt x="16428" y="13691"/>
                  </a:lnTo>
                  <a:lnTo>
                    <a:pt x="14686" y="15433"/>
                  </a:lnTo>
                  <a:lnTo>
                    <a:pt x="11077" y="18669"/>
                  </a:lnTo>
                  <a:lnTo>
                    <a:pt x="4232" y="24767"/>
                  </a:lnTo>
                  <a:lnTo>
                    <a:pt x="1743" y="27008"/>
                  </a:lnTo>
                  <a:lnTo>
                    <a:pt x="872" y="28003"/>
                  </a:lnTo>
                  <a:lnTo>
                    <a:pt x="249" y="28750"/>
                  </a:lnTo>
                  <a:lnTo>
                    <a:pt x="125" y="29248"/>
                  </a:lnTo>
                  <a:lnTo>
                    <a:pt x="0" y="30119"/>
                  </a:lnTo>
                  <a:lnTo>
                    <a:pt x="0" y="31239"/>
                  </a:lnTo>
                  <a:lnTo>
                    <a:pt x="125" y="32608"/>
                  </a:lnTo>
                  <a:lnTo>
                    <a:pt x="623" y="35719"/>
                  </a:lnTo>
                  <a:lnTo>
                    <a:pt x="1369" y="39453"/>
                  </a:lnTo>
                  <a:lnTo>
                    <a:pt x="2489" y="43311"/>
                  </a:lnTo>
                  <a:lnTo>
                    <a:pt x="3236" y="45302"/>
                  </a:lnTo>
                  <a:lnTo>
                    <a:pt x="3983" y="47169"/>
                  </a:lnTo>
                  <a:lnTo>
                    <a:pt x="4730" y="49036"/>
                  </a:lnTo>
                  <a:lnTo>
                    <a:pt x="5601" y="50778"/>
                  </a:lnTo>
                  <a:lnTo>
                    <a:pt x="6596" y="52396"/>
                  </a:lnTo>
                  <a:lnTo>
                    <a:pt x="7592" y="53765"/>
                  </a:lnTo>
                  <a:lnTo>
                    <a:pt x="8463" y="54637"/>
                  </a:lnTo>
                  <a:lnTo>
                    <a:pt x="9459" y="55383"/>
                  </a:lnTo>
                  <a:lnTo>
                    <a:pt x="10455" y="55757"/>
                  </a:lnTo>
                  <a:lnTo>
                    <a:pt x="11575" y="56006"/>
                  </a:lnTo>
                  <a:lnTo>
                    <a:pt x="12819" y="56130"/>
                  </a:lnTo>
                  <a:lnTo>
                    <a:pt x="14064" y="56130"/>
                  </a:lnTo>
                  <a:lnTo>
                    <a:pt x="16428" y="56006"/>
                  </a:lnTo>
                  <a:lnTo>
                    <a:pt x="18669" y="55757"/>
                  </a:lnTo>
                  <a:lnTo>
                    <a:pt x="19540" y="55757"/>
                  </a:lnTo>
                  <a:lnTo>
                    <a:pt x="20411" y="55881"/>
                  </a:lnTo>
                  <a:lnTo>
                    <a:pt x="24269" y="57126"/>
                  </a:lnTo>
                  <a:lnTo>
                    <a:pt x="27878" y="57997"/>
                  </a:lnTo>
                  <a:lnTo>
                    <a:pt x="31114" y="58744"/>
                  </a:lnTo>
                  <a:lnTo>
                    <a:pt x="34599" y="59366"/>
                  </a:lnTo>
                  <a:lnTo>
                    <a:pt x="38457" y="59615"/>
                  </a:lnTo>
                  <a:lnTo>
                    <a:pt x="43062" y="59739"/>
                  </a:lnTo>
                  <a:lnTo>
                    <a:pt x="48538" y="59490"/>
                  </a:lnTo>
                  <a:lnTo>
                    <a:pt x="55259" y="59117"/>
                  </a:lnTo>
                  <a:lnTo>
                    <a:pt x="60486" y="58744"/>
                  </a:lnTo>
                  <a:lnTo>
                    <a:pt x="62228" y="58370"/>
                  </a:lnTo>
                  <a:lnTo>
                    <a:pt x="62975" y="58246"/>
                  </a:lnTo>
                  <a:lnTo>
                    <a:pt x="63473" y="57872"/>
                  </a:lnTo>
                  <a:lnTo>
                    <a:pt x="63970" y="57499"/>
                  </a:lnTo>
                  <a:lnTo>
                    <a:pt x="64219" y="57126"/>
                  </a:lnTo>
                  <a:lnTo>
                    <a:pt x="64468" y="56503"/>
                  </a:lnTo>
                  <a:lnTo>
                    <a:pt x="64593" y="55757"/>
                  </a:lnTo>
                  <a:lnTo>
                    <a:pt x="64593" y="54761"/>
                  </a:lnTo>
                  <a:lnTo>
                    <a:pt x="64468" y="53765"/>
                  </a:lnTo>
                  <a:lnTo>
                    <a:pt x="64095" y="51027"/>
                  </a:lnTo>
                  <a:lnTo>
                    <a:pt x="63970" y="50156"/>
                  </a:lnTo>
                  <a:lnTo>
                    <a:pt x="63970" y="49285"/>
                  </a:lnTo>
                  <a:lnTo>
                    <a:pt x="64219" y="47169"/>
                  </a:lnTo>
                  <a:lnTo>
                    <a:pt x="64842" y="44805"/>
                  </a:lnTo>
                  <a:lnTo>
                    <a:pt x="65588" y="42316"/>
                  </a:lnTo>
                  <a:lnTo>
                    <a:pt x="66584" y="39577"/>
                  </a:lnTo>
                  <a:lnTo>
                    <a:pt x="67704" y="36715"/>
                  </a:lnTo>
                  <a:lnTo>
                    <a:pt x="70193" y="30990"/>
                  </a:lnTo>
                  <a:lnTo>
                    <a:pt x="72558" y="25639"/>
                  </a:lnTo>
                  <a:lnTo>
                    <a:pt x="74549" y="21034"/>
                  </a:lnTo>
                  <a:lnTo>
                    <a:pt x="75171" y="19167"/>
                  </a:lnTo>
                  <a:lnTo>
                    <a:pt x="75545" y="17673"/>
                  </a:lnTo>
                  <a:lnTo>
                    <a:pt x="75669" y="17051"/>
                  </a:lnTo>
                  <a:lnTo>
                    <a:pt x="75545" y="16553"/>
                  </a:lnTo>
                  <a:lnTo>
                    <a:pt x="75545" y="16304"/>
                  </a:lnTo>
                  <a:lnTo>
                    <a:pt x="75296" y="16055"/>
                  </a:lnTo>
                  <a:lnTo>
                    <a:pt x="74674" y="15807"/>
                  </a:lnTo>
                  <a:lnTo>
                    <a:pt x="74051" y="15931"/>
                  </a:lnTo>
                  <a:lnTo>
                    <a:pt x="73180" y="16180"/>
                  </a:lnTo>
                  <a:lnTo>
                    <a:pt x="72185" y="16553"/>
                  </a:lnTo>
                  <a:lnTo>
                    <a:pt x="69944" y="17673"/>
                  </a:lnTo>
                  <a:lnTo>
                    <a:pt x="67455" y="19042"/>
                  </a:lnTo>
                  <a:lnTo>
                    <a:pt x="65837" y="20038"/>
                  </a:lnTo>
                  <a:lnTo>
                    <a:pt x="64095" y="20785"/>
                  </a:lnTo>
                  <a:lnTo>
                    <a:pt x="62477" y="21531"/>
                  </a:lnTo>
                  <a:lnTo>
                    <a:pt x="60984" y="22029"/>
                  </a:lnTo>
                  <a:lnTo>
                    <a:pt x="59490" y="22278"/>
                  </a:lnTo>
                  <a:lnTo>
                    <a:pt x="58868" y="22278"/>
                  </a:lnTo>
                  <a:lnTo>
                    <a:pt x="58246" y="22154"/>
                  </a:lnTo>
                  <a:lnTo>
                    <a:pt x="57623" y="22029"/>
                  </a:lnTo>
                  <a:lnTo>
                    <a:pt x="57125" y="21656"/>
                  </a:lnTo>
                  <a:lnTo>
                    <a:pt x="56628" y="21283"/>
                  </a:lnTo>
                  <a:lnTo>
                    <a:pt x="56254" y="20785"/>
                  </a:lnTo>
                  <a:lnTo>
                    <a:pt x="53267" y="16055"/>
                  </a:lnTo>
                  <a:lnTo>
                    <a:pt x="50778" y="12197"/>
                  </a:lnTo>
                  <a:lnTo>
                    <a:pt x="48662" y="9086"/>
                  </a:lnTo>
                  <a:lnTo>
                    <a:pt x="46796" y="6597"/>
                  </a:lnTo>
                  <a:lnTo>
                    <a:pt x="45053" y="4730"/>
                  </a:lnTo>
                  <a:lnTo>
                    <a:pt x="43560" y="3237"/>
                  </a:lnTo>
                  <a:lnTo>
                    <a:pt x="42191" y="2241"/>
                  </a:lnTo>
                  <a:lnTo>
                    <a:pt x="40822" y="1370"/>
                  </a:lnTo>
                  <a:lnTo>
                    <a:pt x="38955" y="623"/>
                  </a:lnTo>
                  <a:lnTo>
                    <a:pt x="37088" y="125"/>
                  </a:lnTo>
                  <a:lnTo>
                    <a:pt x="35221" y="1"/>
                  </a:lnTo>
                  <a:close/>
                </a:path>
              </a:pathLst>
            </a:custGeom>
            <a:solidFill>
              <a:srgbClr val="795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68"/>
            <p:cNvSpPr/>
            <p:nvPr/>
          </p:nvSpPr>
          <p:spPr>
            <a:xfrm>
              <a:off x="1722250" y="2719025"/>
              <a:ext cx="1891750" cy="1493500"/>
            </a:xfrm>
            <a:custGeom>
              <a:rect b="b" l="l" r="r" t="t"/>
              <a:pathLst>
                <a:path extrusionOk="0" fill="none" h="59740" w="75670">
                  <a:moveTo>
                    <a:pt x="22029" y="5975"/>
                  </a:moveTo>
                  <a:lnTo>
                    <a:pt x="22029" y="5975"/>
                  </a:lnTo>
                  <a:lnTo>
                    <a:pt x="22402" y="5477"/>
                  </a:lnTo>
                  <a:lnTo>
                    <a:pt x="23522" y="4481"/>
                  </a:lnTo>
                  <a:lnTo>
                    <a:pt x="25265" y="3112"/>
                  </a:lnTo>
                  <a:lnTo>
                    <a:pt x="26385" y="2490"/>
                  </a:lnTo>
                  <a:lnTo>
                    <a:pt x="27629" y="1743"/>
                  </a:lnTo>
                  <a:lnTo>
                    <a:pt x="28874" y="1121"/>
                  </a:lnTo>
                  <a:lnTo>
                    <a:pt x="30367" y="623"/>
                  </a:lnTo>
                  <a:lnTo>
                    <a:pt x="31861" y="250"/>
                  </a:lnTo>
                  <a:lnTo>
                    <a:pt x="33603" y="1"/>
                  </a:lnTo>
                  <a:lnTo>
                    <a:pt x="35221" y="1"/>
                  </a:lnTo>
                  <a:lnTo>
                    <a:pt x="37088" y="125"/>
                  </a:lnTo>
                  <a:lnTo>
                    <a:pt x="38955" y="623"/>
                  </a:lnTo>
                  <a:lnTo>
                    <a:pt x="40822" y="1370"/>
                  </a:lnTo>
                  <a:lnTo>
                    <a:pt x="40822" y="1370"/>
                  </a:lnTo>
                  <a:lnTo>
                    <a:pt x="42191" y="2241"/>
                  </a:lnTo>
                  <a:lnTo>
                    <a:pt x="43560" y="3237"/>
                  </a:lnTo>
                  <a:lnTo>
                    <a:pt x="45053" y="4730"/>
                  </a:lnTo>
                  <a:lnTo>
                    <a:pt x="46796" y="6597"/>
                  </a:lnTo>
                  <a:lnTo>
                    <a:pt x="48662" y="9086"/>
                  </a:lnTo>
                  <a:lnTo>
                    <a:pt x="50778" y="12197"/>
                  </a:lnTo>
                  <a:lnTo>
                    <a:pt x="53267" y="16055"/>
                  </a:lnTo>
                  <a:lnTo>
                    <a:pt x="56254" y="20785"/>
                  </a:lnTo>
                  <a:lnTo>
                    <a:pt x="56254" y="20785"/>
                  </a:lnTo>
                  <a:lnTo>
                    <a:pt x="56628" y="21283"/>
                  </a:lnTo>
                  <a:lnTo>
                    <a:pt x="57125" y="21656"/>
                  </a:lnTo>
                  <a:lnTo>
                    <a:pt x="57623" y="22029"/>
                  </a:lnTo>
                  <a:lnTo>
                    <a:pt x="58246" y="22154"/>
                  </a:lnTo>
                  <a:lnTo>
                    <a:pt x="58868" y="22278"/>
                  </a:lnTo>
                  <a:lnTo>
                    <a:pt x="59490" y="22278"/>
                  </a:lnTo>
                  <a:lnTo>
                    <a:pt x="60984" y="22029"/>
                  </a:lnTo>
                  <a:lnTo>
                    <a:pt x="62477" y="21531"/>
                  </a:lnTo>
                  <a:lnTo>
                    <a:pt x="64095" y="20785"/>
                  </a:lnTo>
                  <a:lnTo>
                    <a:pt x="65837" y="20038"/>
                  </a:lnTo>
                  <a:lnTo>
                    <a:pt x="67455" y="19042"/>
                  </a:lnTo>
                  <a:lnTo>
                    <a:pt x="67455" y="19042"/>
                  </a:lnTo>
                  <a:lnTo>
                    <a:pt x="69944" y="17673"/>
                  </a:lnTo>
                  <a:lnTo>
                    <a:pt x="72185" y="16553"/>
                  </a:lnTo>
                  <a:lnTo>
                    <a:pt x="73180" y="16180"/>
                  </a:lnTo>
                  <a:lnTo>
                    <a:pt x="74051" y="15931"/>
                  </a:lnTo>
                  <a:lnTo>
                    <a:pt x="74674" y="15807"/>
                  </a:lnTo>
                  <a:lnTo>
                    <a:pt x="75296" y="16055"/>
                  </a:lnTo>
                  <a:lnTo>
                    <a:pt x="75296" y="16055"/>
                  </a:lnTo>
                  <a:lnTo>
                    <a:pt x="75545" y="16304"/>
                  </a:lnTo>
                  <a:lnTo>
                    <a:pt x="75545" y="16553"/>
                  </a:lnTo>
                  <a:lnTo>
                    <a:pt x="75669" y="17051"/>
                  </a:lnTo>
                  <a:lnTo>
                    <a:pt x="75545" y="17673"/>
                  </a:lnTo>
                  <a:lnTo>
                    <a:pt x="75171" y="19167"/>
                  </a:lnTo>
                  <a:lnTo>
                    <a:pt x="74549" y="21034"/>
                  </a:lnTo>
                  <a:lnTo>
                    <a:pt x="72558" y="25639"/>
                  </a:lnTo>
                  <a:lnTo>
                    <a:pt x="70193" y="30990"/>
                  </a:lnTo>
                  <a:lnTo>
                    <a:pt x="67704" y="36715"/>
                  </a:lnTo>
                  <a:lnTo>
                    <a:pt x="66584" y="39577"/>
                  </a:lnTo>
                  <a:lnTo>
                    <a:pt x="65588" y="42316"/>
                  </a:lnTo>
                  <a:lnTo>
                    <a:pt x="64842" y="44805"/>
                  </a:lnTo>
                  <a:lnTo>
                    <a:pt x="64219" y="47169"/>
                  </a:lnTo>
                  <a:lnTo>
                    <a:pt x="63970" y="49285"/>
                  </a:lnTo>
                  <a:lnTo>
                    <a:pt x="63970" y="50156"/>
                  </a:lnTo>
                  <a:lnTo>
                    <a:pt x="64095" y="51027"/>
                  </a:lnTo>
                  <a:lnTo>
                    <a:pt x="64095" y="51027"/>
                  </a:lnTo>
                  <a:lnTo>
                    <a:pt x="64468" y="53765"/>
                  </a:lnTo>
                  <a:lnTo>
                    <a:pt x="64593" y="54761"/>
                  </a:lnTo>
                  <a:lnTo>
                    <a:pt x="64593" y="55757"/>
                  </a:lnTo>
                  <a:lnTo>
                    <a:pt x="64468" y="56503"/>
                  </a:lnTo>
                  <a:lnTo>
                    <a:pt x="64219" y="57126"/>
                  </a:lnTo>
                  <a:lnTo>
                    <a:pt x="63970" y="57499"/>
                  </a:lnTo>
                  <a:lnTo>
                    <a:pt x="63473" y="57872"/>
                  </a:lnTo>
                  <a:lnTo>
                    <a:pt x="62975" y="58246"/>
                  </a:lnTo>
                  <a:lnTo>
                    <a:pt x="62228" y="58370"/>
                  </a:lnTo>
                  <a:lnTo>
                    <a:pt x="60486" y="58744"/>
                  </a:lnTo>
                  <a:lnTo>
                    <a:pt x="55259" y="59117"/>
                  </a:lnTo>
                  <a:lnTo>
                    <a:pt x="55259" y="59117"/>
                  </a:lnTo>
                  <a:lnTo>
                    <a:pt x="48538" y="59490"/>
                  </a:lnTo>
                  <a:lnTo>
                    <a:pt x="43062" y="59739"/>
                  </a:lnTo>
                  <a:lnTo>
                    <a:pt x="38457" y="59615"/>
                  </a:lnTo>
                  <a:lnTo>
                    <a:pt x="34599" y="59366"/>
                  </a:lnTo>
                  <a:lnTo>
                    <a:pt x="31114" y="58744"/>
                  </a:lnTo>
                  <a:lnTo>
                    <a:pt x="27878" y="57997"/>
                  </a:lnTo>
                  <a:lnTo>
                    <a:pt x="24269" y="57126"/>
                  </a:lnTo>
                  <a:lnTo>
                    <a:pt x="20411" y="55881"/>
                  </a:lnTo>
                  <a:lnTo>
                    <a:pt x="20411" y="55881"/>
                  </a:lnTo>
                  <a:lnTo>
                    <a:pt x="19540" y="55757"/>
                  </a:lnTo>
                  <a:lnTo>
                    <a:pt x="18669" y="55757"/>
                  </a:lnTo>
                  <a:lnTo>
                    <a:pt x="16428" y="56006"/>
                  </a:lnTo>
                  <a:lnTo>
                    <a:pt x="16428" y="56006"/>
                  </a:lnTo>
                  <a:lnTo>
                    <a:pt x="14064" y="56130"/>
                  </a:lnTo>
                  <a:lnTo>
                    <a:pt x="12819" y="56130"/>
                  </a:lnTo>
                  <a:lnTo>
                    <a:pt x="11575" y="56006"/>
                  </a:lnTo>
                  <a:lnTo>
                    <a:pt x="10455" y="55757"/>
                  </a:lnTo>
                  <a:lnTo>
                    <a:pt x="9459" y="55383"/>
                  </a:lnTo>
                  <a:lnTo>
                    <a:pt x="8463" y="54637"/>
                  </a:lnTo>
                  <a:lnTo>
                    <a:pt x="7592" y="53765"/>
                  </a:lnTo>
                  <a:lnTo>
                    <a:pt x="7592" y="53765"/>
                  </a:lnTo>
                  <a:lnTo>
                    <a:pt x="6596" y="52396"/>
                  </a:lnTo>
                  <a:lnTo>
                    <a:pt x="5601" y="50778"/>
                  </a:lnTo>
                  <a:lnTo>
                    <a:pt x="4730" y="49036"/>
                  </a:lnTo>
                  <a:lnTo>
                    <a:pt x="3983" y="47169"/>
                  </a:lnTo>
                  <a:lnTo>
                    <a:pt x="3236" y="45302"/>
                  </a:lnTo>
                  <a:lnTo>
                    <a:pt x="2489" y="43311"/>
                  </a:lnTo>
                  <a:lnTo>
                    <a:pt x="1369" y="39453"/>
                  </a:lnTo>
                  <a:lnTo>
                    <a:pt x="623" y="35719"/>
                  </a:lnTo>
                  <a:lnTo>
                    <a:pt x="125" y="32608"/>
                  </a:lnTo>
                  <a:lnTo>
                    <a:pt x="0" y="31239"/>
                  </a:lnTo>
                  <a:lnTo>
                    <a:pt x="0" y="30119"/>
                  </a:lnTo>
                  <a:lnTo>
                    <a:pt x="125" y="29248"/>
                  </a:lnTo>
                  <a:lnTo>
                    <a:pt x="249" y="28750"/>
                  </a:lnTo>
                  <a:lnTo>
                    <a:pt x="249" y="28750"/>
                  </a:lnTo>
                  <a:lnTo>
                    <a:pt x="872" y="28003"/>
                  </a:lnTo>
                  <a:lnTo>
                    <a:pt x="1743" y="27008"/>
                  </a:lnTo>
                  <a:lnTo>
                    <a:pt x="4232" y="24767"/>
                  </a:lnTo>
                  <a:lnTo>
                    <a:pt x="11077" y="18669"/>
                  </a:lnTo>
                  <a:lnTo>
                    <a:pt x="14686" y="15433"/>
                  </a:lnTo>
                  <a:lnTo>
                    <a:pt x="16428" y="13691"/>
                  </a:lnTo>
                  <a:lnTo>
                    <a:pt x="18046" y="12073"/>
                  </a:lnTo>
                  <a:lnTo>
                    <a:pt x="19415" y="10455"/>
                  </a:lnTo>
                  <a:lnTo>
                    <a:pt x="20535" y="8837"/>
                  </a:lnTo>
                  <a:lnTo>
                    <a:pt x="21531" y="7344"/>
                  </a:lnTo>
                  <a:lnTo>
                    <a:pt x="22029" y="597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68"/>
            <p:cNvSpPr/>
            <p:nvPr/>
          </p:nvSpPr>
          <p:spPr>
            <a:xfrm>
              <a:off x="1740925" y="2663025"/>
              <a:ext cx="84025" cy="115150"/>
            </a:xfrm>
            <a:custGeom>
              <a:rect b="b" l="l" r="r" t="t"/>
              <a:pathLst>
                <a:path extrusionOk="0" h="4606" w="3361">
                  <a:moveTo>
                    <a:pt x="373" y="1"/>
                  </a:moveTo>
                  <a:lnTo>
                    <a:pt x="0" y="249"/>
                  </a:lnTo>
                  <a:lnTo>
                    <a:pt x="2863" y="3983"/>
                  </a:lnTo>
                  <a:lnTo>
                    <a:pt x="1991" y="4108"/>
                  </a:lnTo>
                  <a:lnTo>
                    <a:pt x="871" y="4108"/>
                  </a:lnTo>
                  <a:lnTo>
                    <a:pt x="871" y="4605"/>
                  </a:lnTo>
                  <a:lnTo>
                    <a:pt x="1618" y="4605"/>
                  </a:lnTo>
                  <a:lnTo>
                    <a:pt x="2738" y="4481"/>
                  </a:lnTo>
                  <a:lnTo>
                    <a:pt x="3111" y="4481"/>
                  </a:lnTo>
                  <a:lnTo>
                    <a:pt x="3360" y="4232"/>
                  </a:lnTo>
                  <a:lnTo>
                    <a:pt x="3360" y="4108"/>
                  </a:lnTo>
                  <a:lnTo>
                    <a:pt x="3360" y="3983"/>
                  </a:lnTo>
                  <a:lnTo>
                    <a:pt x="1867" y="1867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D173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68"/>
            <p:cNvSpPr/>
            <p:nvPr/>
          </p:nvSpPr>
          <p:spPr>
            <a:xfrm>
              <a:off x="1470225" y="2171425"/>
              <a:ext cx="413825" cy="267600"/>
            </a:xfrm>
            <a:custGeom>
              <a:rect b="b" l="l" r="r" t="t"/>
              <a:pathLst>
                <a:path extrusionOk="0" h="10704" w="16553">
                  <a:moveTo>
                    <a:pt x="7343" y="1"/>
                  </a:moveTo>
                  <a:lnTo>
                    <a:pt x="6348" y="125"/>
                  </a:lnTo>
                  <a:lnTo>
                    <a:pt x="5352" y="250"/>
                  </a:lnTo>
                  <a:lnTo>
                    <a:pt x="4356" y="623"/>
                  </a:lnTo>
                  <a:lnTo>
                    <a:pt x="3485" y="996"/>
                  </a:lnTo>
                  <a:lnTo>
                    <a:pt x="1992" y="1867"/>
                  </a:lnTo>
                  <a:lnTo>
                    <a:pt x="872" y="2739"/>
                  </a:lnTo>
                  <a:lnTo>
                    <a:pt x="249" y="3610"/>
                  </a:lnTo>
                  <a:lnTo>
                    <a:pt x="0" y="3983"/>
                  </a:lnTo>
                  <a:lnTo>
                    <a:pt x="0" y="4232"/>
                  </a:lnTo>
                  <a:lnTo>
                    <a:pt x="374" y="4730"/>
                  </a:lnTo>
                  <a:lnTo>
                    <a:pt x="1618" y="5726"/>
                  </a:lnTo>
                  <a:lnTo>
                    <a:pt x="2365" y="6348"/>
                  </a:lnTo>
                  <a:lnTo>
                    <a:pt x="3361" y="6846"/>
                  </a:lnTo>
                  <a:lnTo>
                    <a:pt x="4356" y="7343"/>
                  </a:lnTo>
                  <a:lnTo>
                    <a:pt x="5476" y="7717"/>
                  </a:lnTo>
                  <a:lnTo>
                    <a:pt x="12197" y="9086"/>
                  </a:lnTo>
                  <a:lnTo>
                    <a:pt x="13815" y="9584"/>
                  </a:lnTo>
                  <a:lnTo>
                    <a:pt x="15184" y="9957"/>
                  </a:lnTo>
                  <a:lnTo>
                    <a:pt x="16055" y="10330"/>
                  </a:lnTo>
                  <a:lnTo>
                    <a:pt x="16304" y="10579"/>
                  </a:lnTo>
                  <a:lnTo>
                    <a:pt x="16304" y="10704"/>
                  </a:lnTo>
                  <a:lnTo>
                    <a:pt x="16429" y="9957"/>
                  </a:lnTo>
                  <a:lnTo>
                    <a:pt x="16553" y="8713"/>
                  </a:lnTo>
                  <a:lnTo>
                    <a:pt x="16553" y="7095"/>
                  </a:lnTo>
                  <a:lnTo>
                    <a:pt x="16304" y="6223"/>
                  </a:lnTo>
                  <a:lnTo>
                    <a:pt x="16180" y="5352"/>
                  </a:lnTo>
                  <a:lnTo>
                    <a:pt x="15806" y="4481"/>
                  </a:lnTo>
                  <a:lnTo>
                    <a:pt x="15308" y="3610"/>
                  </a:lnTo>
                  <a:lnTo>
                    <a:pt x="14686" y="2739"/>
                  </a:lnTo>
                  <a:lnTo>
                    <a:pt x="13939" y="1992"/>
                  </a:lnTo>
                  <a:lnTo>
                    <a:pt x="13068" y="1245"/>
                  </a:lnTo>
                  <a:lnTo>
                    <a:pt x="11948" y="747"/>
                  </a:lnTo>
                  <a:lnTo>
                    <a:pt x="10704" y="374"/>
                  </a:lnTo>
                  <a:lnTo>
                    <a:pt x="9583" y="125"/>
                  </a:lnTo>
                  <a:lnTo>
                    <a:pt x="8463" y="1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68"/>
            <p:cNvSpPr/>
            <p:nvPr/>
          </p:nvSpPr>
          <p:spPr>
            <a:xfrm>
              <a:off x="1277325" y="2277225"/>
              <a:ext cx="239600" cy="566275"/>
            </a:xfrm>
            <a:custGeom>
              <a:rect b="b" l="l" r="r" t="t"/>
              <a:pathLst>
                <a:path extrusionOk="0" h="22651" w="9584">
                  <a:moveTo>
                    <a:pt x="8588" y="0"/>
                  </a:moveTo>
                  <a:lnTo>
                    <a:pt x="6970" y="996"/>
                  </a:lnTo>
                  <a:lnTo>
                    <a:pt x="5476" y="1991"/>
                  </a:lnTo>
                  <a:lnTo>
                    <a:pt x="4107" y="2987"/>
                  </a:lnTo>
                  <a:lnTo>
                    <a:pt x="2987" y="3983"/>
                  </a:lnTo>
                  <a:lnTo>
                    <a:pt x="2116" y="4978"/>
                  </a:lnTo>
                  <a:lnTo>
                    <a:pt x="1369" y="5974"/>
                  </a:lnTo>
                  <a:lnTo>
                    <a:pt x="871" y="6970"/>
                  </a:lnTo>
                  <a:lnTo>
                    <a:pt x="374" y="7965"/>
                  </a:lnTo>
                  <a:lnTo>
                    <a:pt x="125" y="8961"/>
                  </a:lnTo>
                  <a:lnTo>
                    <a:pt x="0" y="9832"/>
                  </a:lnTo>
                  <a:lnTo>
                    <a:pt x="0" y="10828"/>
                  </a:lnTo>
                  <a:lnTo>
                    <a:pt x="125" y="11823"/>
                  </a:lnTo>
                  <a:lnTo>
                    <a:pt x="249" y="12695"/>
                  </a:lnTo>
                  <a:lnTo>
                    <a:pt x="622" y="13690"/>
                  </a:lnTo>
                  <a:lnTo>
                    <a:pt x="871" y="14561"/>
                  </a:lnTo>
                  <a:lnTo>
                    <a:pt x="1369" y="15433"/>
                  </a:lnTo>
                  <a:lnTo>
                    <a:pt x="2365" y="16926"/>
                  </a:lnTo>
                  <a:lnTo>
                    <a:pt x="3485" y="18419"/>
                  </a:lnTo>
                  <a:lnTo>
                    <a:pt x="4729" y="19788"/>
                  </a:lnTo>
                  <a:lnTo>
                    <a:pt x="5850" y="20784"/>
                  </a:lnTo>
                  <a:lnTo>
                    <a:pt x="6970" y="21655"/>
                  </a:lnTo>
                  <a:lnTo>
                    <a:pt x="7841" y="22278"/>
                  </a:lnTo>
                  <a:lnTo>
                    <a:pt x="8339" y="22651"/>
                  </a:lnTo>
                  <a:lnTo>
                    <a:pt x="8588" y="22651"/>
                  </a:lnTo>
                  <a:lnTo>
                    <a:pt x="8463" y="21157"/>
                  </a:lnTo>
                  <a:lnTo>
                    <a:pt x="8214" y="18046"/>
                  </a:lnTo>
                  <a:lnTo>
                    <a:pt x="8339" y="16055"/>
                  </a:lnTo>
                  <a:lnTo>
                    <a:pt x="8463" y="13939"/>
                  </a:lnTo>
                  <a:lnTo>
                    <a:pt x="8712" y="11699"/>
                  </a:lnTo>
                  <a:lnTo>
                    <a:pt x="9210" y="9334"/>
                  </a:lnTo>
                  <a:lnTo>
                    <a:pt x="9459" y="7716"/>
                  </a:lnTo>
                  <a:lnTo>
                    <a:pt x="9583" y="5974"/>
                  </a:lnTo>
                  <a:lnTo>
                    <a:pt x="9459" y="4481"/>
                  </a:lnTo>
                  <a:lnTo>
                    <a:pt x="9334" y="2987"/>
                  </a:lnTo>
                  <a:lnTo>
                    <a:pt x="8837" y="871"/>
                  </a:lnTo>
                  <a:lnTo>
                    <a:pt x="8588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68"/>
            <p:cNvSpPr/>
            <p:nvPr/>
          </p:nvSpPr>
          <p:spPr>
            <a:xfrm>
              <a:off x="1768925" y="2737700"/>
              <a:ext cx="96475" cy="96475"/>
            </a:xfrm>
            <a:custGeom>
              <a:rect b="b" l="l" r="r" t="t"/>
              <a:pathLst>
                <a:path extrusionOk="0" h="3859" w="3859">
                  <a:moveTo>
                    <a:pt x="3360" y="0"/>
                  </a:moveTo>
                  <a:lnTo>
                    <a:pt x="3360" y="872"/>
                  </a:lnTo>
                  <a:lnTo>
                    <a:pt x="3236" y="1494"/>
                  </a:lnTo>
                  <a:lnTo>
                    <a:pt x="3112" y="2116"/>
                  </a:lnTo>
                  <a:lnTo>
                    <a:pt x="2738" y="2614"/>
                  </a:lnTo>
                  <a:lnTo>
                    <a:pt x="2365" y="2863"/>
                  </a:lnTo>
                  <a:lnTo>
                    <a:pt x="1867" y="3112"/>
                  </a:lnTo>
                  <a:lnTo>
                    <a:pt x="996" y="3236"/>
                  </a:lnTo>
                  <a:lnTo>
                    <a:pt x="374" y="3361"/>
                  </a:lnTo>
                  <a:lnTo>
                    <a:pt x="125" y="3236"/>
                  </a:lnTo>
                  <a:lnTo>
                    <a:pt x="0" y="3734"/>
                  </a:lnTo>
                  <a:lnTo>
                    <a:pt x="622" y="3859"/>
                  </a:lnTo>
                  <a:lnTo>
                    <a:pt x="1120" y="3734"/>
                  </a:lnTo>
                  <a:lnTo>
                    <a:pt x="1743" y="3610"/>
                  </a:lnTo>
                  <a:lnTo>
                    <a:pt x="2489" y="3361"/>
                  </a:lnTo>
                  <a:lnTo>
                    <a:pt x="2987" y="2987"/>
                  </a:lnTo>
                  <a:lnTo>
                    <a:pt x="3485" y="2365"/>
                  </a:lnTo>
                  <a:lnTo>
                    <a:pt x="3734" y="1743"/>
                  </a:lnTo>
                  <a:lnTo>
                    <a:pt x="3858" y="872"/>
                  </a:lnTo>
                  <a:lnTo>
                    <a:pt x="3858" y="0"/>
                  </a:lnTo>
                  <a:close/>
                </a:path>
              </a:pathLst>
            </a:custGeom>
            <a:solidFill>
              <a:srgbClr val="D173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68"/>
            <p:cNvSpPr/>
            <p:nvPr/>
          </p:nvSpPr>
          <p:spPr>
            <a:xfrm>
              <a:off x="1859150" y="2392325"/>
              <a:ext cx="112025" cy="164950"/>
            </a:xfrm>
            <a:custGeom>
              <a:rect b="b" l="l" r="r" t="t"/>
              <a:pathLst>
                <a:path extrusionOk="0" h="6598" w="4481">
                  <a:moveTo>
                    <a:pt x="1369" y="1"/>
                  </a:moveTo>
                  <a:lnTo>
                    <a:pt x="872" y="250"/>
                  </a:lnTo>
                  <a:lnTo>
                    <a:pt x="623" y="748"/>
                  </a:lnTo>
                  <a:lnTo>
                    <a:pt x="374" y="1246"/>
                  </a:lnTo>
                  <a:lnTo>
                    <a:pt x="0" y="2241"/>
                  </a:lnTo>
                  <a:lnTo>
                    <a:pt x="0" y="2739"/>
                  </a:lnTo>
                  <a:lnTo>
                    <a:pt x="125" y="3486"/>
                  </a:lnTo>
                  <a:lnTo>
                    <a:pt x="374" y="4232"/>
                  </a:lnTo>
                  <a:lnTo>
                    <a:pt x="747" y="4979"/>
                  </a:lnTo>
                  <a:lnTo>
                    <a:pt x="1369" y="5726"/>
                  </a:lnTo>
                  <a:lnTo>
                    <a:pt x="1992" y="6224"/>
                  </a:lnTo>
                  <a:lnTo>
                    <a:pt x="2614" y="6473"/>
                  </a:lnTo>
                  <a:lnTo>
                    <a:pt x="2863" y="6597"/>
                  </a:lnTo>
                  <a:lnTo>
                    <a:pt x="3236" y="6597"/>
                  </a:lnTo>
                  <a:lnTo>
                    <a:pt x="3485" y="6473"/>
                  </a:lnTo>
                  <a:lnTo>
                    <a:pt x="3734" y="6348"/>
                  </a:lnTo>
                  <a:lnTo>
                    <a:pt x="4107" y="5975"/>
                  </a:lnTo>
                  <a:lnTo>
                    <a:pt x="4356" y="5601"/>
                  </a:lnTo>
                  <a:lnTo>
                    <a:pt x="4481" y="5104"/>
                  </a:lnTo>
                  <a:lnTo>
                    <a:pt x="4481" y="4730"/>
                  </a:lnTo>
                  <a:lnTo>
                    <a:pt x="4481" y="3735"/>
                  </a:lnTo>
                  <a:lnTo>
                    <a:pt x="4232" y="2739"/>
                  </a:lnTo>
                  <a:lnTo>
                    <a:pt x="3734" y="1868"/>
                  </a:lnTo>
                  <a:lnTo>
                    <a:pt x="3236" y="997"/>
                  </a:lnTo>
                  <a:lnTo>
                    <a:pt x="2614" y="499"/>
                  </a:lnTo>
                  <a:lnTo>
                    <a:pt x="1992" y="125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rgbClr val="DE9D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68"/>
            <p:cNvSpPr/>
            <p:nvPr/>
          </p:nvSpPr>
          <p:spPr>
            <a:xfrm>
              <a:off x="1890250" y="2423450"/>
              <a:ext cx="37375" cy="102700"/>
            </a:xfrm>
            <a:custGeom>
              <a:rect b="b" l="l" r="r" t="t"/>
              <a:pathLst>
                <a:path extrusionOk="0" h="4108" w="1495">
                  <a:moveTo>
                    <a:pt x="125" y="1"/>
                  </a:moveTo>
                  <a:lnTo>
                    <a:pt x="1" y="249"/>
                  </a:lnTo>
                  <a:lnTo>
                    <a:pt x="1" y="1121"/>
                  </a:lnTo>
                  <a:lnTo>
                    <a:pt x="1" y="1743"/>
                  </a:lnTo>
                  <a:lnTo>
                    <a:pt x="250" y="2365"/>
                  </a:lnTo>
                  <a:lnTo>
                    <a:pt x="623" y="3236"/>
                  </a:lnTo>
                  <a:lnTo>
                    <a:pt x="1121" y="4108"/>
                  </a:lnTo>
                  <a:lnTo>
                    <a:pt x="1494" y="3859"/>
                  </a:lnTo>
                  <a:lnTo>
                    <a:pt x="997" y="2987"/>
                  </a:lnTo>
                  <a:lnTo>
                    <a:pt x="748" y="2241"/>
                  </a:lnTo>
                  <a:lnTo>
                    <a:pt x="499" y="1618"/>
                  </a:lnTo>
                  <a:lnTo>
                    <a:pt x="499" y="1121"/>
                  </a:lnTo>
                  <a:lnTo>
                    <a:pt x="499" y="374"/>
                  </a:lnTo>
                  <a:lnTo>
                    <a:pt x="499" y="125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D173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68"/>
            <p:cNvSpPr/>
            <p:nvPr/>
          </p:nvSpPr>
          <p:spPr>
            <a:xfrm>
              <a:off x="1744025" y="2516800"/>
              <a:ext cx="74700" cy="68475"/>
            </a:xfrm>
            <a:custGeom>
              <a:rect b="b" l="l" r="r" t="t"/>
              <a:pathLst>
                <a:path extrusionOk="0" h="2739" w="2988">
                  <a:moveTo>
                    <a:pt x="1867" y="0"/>
                  </a:moveTo>
                  <a:lnTo>
                    <a:pt x="1494" y="125"/>
                  </a:lnTo>
                  <a:lnTo>
                    <a:pt x="996" y="374"/>
                  </a:lnTo>
                  <a:lnTo>
                    <a:pt x="747" y="747"/>
                  </a:lnTo>
                  <a:lnTo>
                    <a:pt x="498" y="996"/>
                  </a:lnTo>
                  <a:lnTo>
                    <a:pt x="125" y="1743"/>
                  </a:lnTo>
                  <a:lnTo>
                    <a:pt x="1" y="2365"/>
                  </a:lnTo>
                  <a:lnTo>
                    <a:pt x="1" y="2614"/>
                  </a:lnTo>
                  <a:lnTo>
                    <a:pt x="498" y="2738"/>
                  </a:lnTo>
                  <a:lnTo>
                    <a:pt x="623" y="1991"/>
                  </a:lnTo>
                  <a:lnTo>
                    <a:pt x="872" y="1369"/>
                  </a:lnTo>
                  <a:lnTo>
                    <a:pt x="1121" y="996"/>
                  </a:lnTo>
                  <a:lnTo>
                    <a:pt x="1370" y="747"/>
                  </a:lnTo>
                  <a:lnTo>
                    <a:pt x="1618" y="622"/>
                  </a:lnTo>
                  <a:lnTo>
                    <a:pt x="1992" y="498"/>
                  </a:lnTo>
                  <a:lnTo>
                    <a:pt x="2365" y="498"/>
                  </a:lnTo>
                  <a:lnTo>
                    <a:pt x="2863" y="622"/>
                  </a:lnTo>
                  <a:lnTo>
                    <a:pt x="2987" y="125"/>
                  </a:lnTo>
                  <a:lnTo>
                    <a:pt x="2365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68"/>
            <p:cNvSpPr/>
            <p:nvPr/>
          </p:nvSpPr>
          <p:spPr>
            <a:xfrm>
              <a:off x="1544900" y="2631925"/>
              <a:ext cx="90250" cy="62250"/>
            </a:xfrm>
            <a:custGeom>
              <a:rect b="b" l="l" r="r" t="t"/>
              <a:pathLst>
                <a:path extrusionOk="0" h="2490" w="3610">
                  <a:moveTo>
                    <a:pt x="2614" y="0"/>
                  </a:moveTo>
                  <a:lnTo>
                    <a:pt x="2116" y="124"/>
                  </a:lnTo>
                  <a:lnTo>
                    <a:pt x="1618" y="249"/>
                  </a:lnTo>
                  <a:lnTo>
                    <a:pt x="1245" y="498"/>
                  </a:lnTo>
                  <a:lnTo>
                    <a:pt x="872" y="747"/>
                  </a:lnTo>
                  <a:lnTo>
                    <a:pt x="374" y="1493"/>
                  </a:lnTo>
                  <a:lnTo>
                    <a:pt x="0" y="1991"/>
                  </a:lnTo>
                  <a:lnTo>
                    <a:pt x="0" y="2240"/>
                  </a:lnTo>
                  <a:lnTo>
                    <a:pt x="374" y="2489"/>
                  </a:lnTo>
                  <a:lnTo>
                    <a:pt x="747" y="1742"/>
                  </a:lnTo>
                  <a:lnTo>
                    <a:pt x="1245" y="1120"/>
                  </a:lnTo>
                  <a:lnTo>
                    <a:pt x="1494" y="871"/>
                  </a:lnTo>
                  <a:lnTo>
                    <a:pt x="1867" y="747"/>
                  </a:lnTo>
                  <a:lnTo>
                    <a:pt x="2241" y="622"/>
                  </a:lnTo>
                  <a:lnTo>
                    <a:pt x="2614" y="498"/>
                  </a:lnTo>
                  <a:lnTo>
                    <a:pt x="3112" y="498"/>
                  </a:lnTo>
                  <a:lnTo>
                    <a:pt x="3485" y="622"/>
                  </a:lnTo>
                  <a:lnTo>
                    <a:pt x="3610" y="249"/>
                  </a:lnTo>
                  <a:lnTo>
                    <a:pt x="3112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68"/>
            <p:cNvSpPr/>
            <p:nvPr/>
          </p:nvSpPr>
          <p:spPr>
            <a:xfrm>
              <a:off x="1725350" y="2775025"/>
              <a:ext cx="311175" cy="239600"/>
            </a:xfrm>
            <a:custGeom>
              <a:rect b="b" l="l" r="r" t="t"/>
              <a:pathLst>
                <a:path extrusionOk="0" h="9584" w="12447">
                  <a:moveTo>
                    <a:pt x="10331" y="1"/>
                  </a:moveTo>
                  <a:lnTo>
                    <a:pt x="10206" y="499"/>
                  </a:lnTo>
                  <a:lnTo>
                    <a:pt x="9957" y="1868"/>
                  </a:lnTo>
                  <a:lnTo>
                    <a:pt x="9708" y="2739"/>
                  </a:lnTo>
                  <a:lnTo>
                    <a:pt x="9210" y="3610"/>
                  </a:lnTo>
                  <a:lnTo>
                    <a:pt x="8713" y="4481"/>
                  </a:lnTo>
                  <a:lnTo>
                    <a:pt x="7966" y="5228"/>
                  </a:lnTo>
                  <a:lnTo>
                    <a:pt x="6970" y="5975"/>
                  </a:lnTo>
                  <a:lnTo>
                    <a:pt x="5975" y="6473"/>
                  </a:lnTo>
                  <a:lnTo>
                    <a:pt x="4979" y="6970"/>
                  </a:lnTo>
                  <a:lnTo>
                    <a:pt x="3859" y="7219"/>
                  </a:lnTo>
                  <a:lnTo>
                    <a:pt x="2863" y="7344"/>
                  </a:lnTo>
                  <a:lnTo>
                    <a:pt x="872" y="7344"/>
                  </a:lnTo>
                  <a:lnTo>
                    <a:pt x="1" y="7095"/>
                  </a:lnTo>
                  <a:lnTo>
                    <a:pt x="996" y="8713"/>
                  </a:lnTo>
                  <a:lnTo>
                    <a:pt x="1370" y="9584"/>
                  </a:lnTo>
                  <a:lnTo>
                    <a:pt x="2241" y="9460"/>
                  </a:lnTo>
                  <a:lnTo>
                    <a:pt x="4108" y="9086"/>
                  </a:lnTo>
                  <a:lnTo>
                    <a:pt x="6348" y="8464"/>
                  </a:lnTo>
                  <a:lnTo>
                    <a:pt x="7468" y="7966"/>
                  </a:lnTo>
                  <a:lnTo>
                    <a:pt x="8339" y="7593"/>
                  </a:lnTo>
                  <a:lnTo>
                    <a:pt x="9086" y="6970"/>
                  </a:lnTo>
                  <a:lnTo>
                    <a:pt x="9833" y="6224"/>
                  </a:lnTo>
                  <a:lnTo>
                    <a:pt x="10455" y="5353"/>
                  </a:lnTo>
                  <a:lnTo>
                    <a:pt x="11077" y="4481"/>
                  </a:lnTo>
                  <a:lnTo>
                    <a:pt x="12073" y="2863"/>
                  </a:lnTo>
                  <a:lnTo>
                    <a:pt x="12446" y="2117"/>
                  </a:lnTo>
                  <a:lnTo>
                    <a:pt x="10331" y="1"/>
                  </a:lnTo>
                  <a:close/>
                </a:path>
              </a:pathLst>
            </a:custGeom>
            <a:solidFill>
              <a:srgbClr val="D173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68"/>
            <p:cNvSpPr/>
            <p:nvPr/>
          </p:nvSpPr>
          <p:spPr>
            <a:xfrm>
              <a:off x="1327100" y="2613250"/>
              <a:ext cx="286275" cy="631625"/>
            </a:xfrm>
            <a:custGeom>
              <a:rect b="b" l="l" r="r" t="t"/>
              <a:pathLst>
                <a:path extrusionOk="0" h="25265" w="11451">
                  <a:moveTo>
                    <a:pt x="5546" y="8270"/>
                  </a:moveTo>
                  <a:lnTo>
                    <a:pt x="6099" y="8712"/>
                  </a:lnTo>
                  <a:lnTo>
                    <a:pt x="6099" y="8712"/>
                  </a:lnTo>
                  <a:lnTo>
                    <a:pt x="5601" y="8339"/>
                  </a:lnTo>
                  <a:lnTo>
                    <a:pt x="5546" y="8270"/>
                  </a:lnTo>
                  <a:close/>
                  <a:moveTo>
                    <a:pt x="3361" y="0"/>
                  </a:moveTo>
                  <a:lnTo>
                    <a:pt x="3236" y="249"/>
                  </a:lnTo>
                  <a:lnTo>
                    <a:pt x="3236" y="1120"/>
                  </a:lnTo>
                  <a:lnTo>
                    <a:pt x="3236" y="2614"/>
                  </a:lnTo>
                  <a:lnTo>
                    <a:pt x="3485" y="4232"/>
                  </a:lnTo>
                  <a:lnTo>
                    <a:pt x="3734" y="5103"/>
                  </a:lnTo>
                  <a:lnTo>
                    <a:pt x="3983" y="5974"/>
                  </a:lnTo>
                  <a:lnTo>
                    <a:pt x="4481" y="6845"/>
                  </a:lnTo>
                  <a:lnTo>
                    <a:pt x="4636" y="7156"/>
                  </a:lnTo>
                  <a:lnTo>
                    <a:pt x="4636" y="7156"/>
                  </a:lnTo>
                  <a:lnTo>
                    <a:pt x="4481" y="6970"/>
                  </a:lnTo>
                  <a:lnTo>
                    <a:pt x="3859" y="5974"/>
                  </a:lnTo>
                  <a:lnTo>
                    <a:pt x="3361" y="4730"/>
                  </a:lnTo>
                  <a:lnTo>
                    <a:pt x="2863" y="3236"/>
                  </a:lnTo>
                  <a:lnTo>
                    <a:pt x="2614" y="1494"/>
                  </a:lnTo>
                  <a:lnTo>
                    <a:pt x="2614" y="996"/>
                  </a:lnTo>
                  <a:lnTo>
                    <a:pt x="2490" y="747"/>
                  </a:lnTo>
                  <a:lnTo>
                    <a:pt x="2241" y="747"/>
                  </a:lnTo>
                  <a:lnTo>
                    <a:pt x="2116" y="996"/>
                  </a:lnTo>
                  <a:lnTo>
                    <a:pt x="1618" y="1992"/>
                  </a:lnTo>
                  <a:lnTo>
                    <a:pt x="1369" y="3609"/>
                  </a:lnTo>
                  <a:lnTo>
                    <a:pt x="1369" y="3983"/>
                  </a:lnTo>
                  <a:lnTo>
                    <a:pt x="1121" y="2738"/>
                  </a:lnTo>
                  <a:lnTo>
                    <a:pt x="996" y="2240"/>
                  </a:lnTo>
                  <a:lnTo>
                    <a:pt x="872" y="1992"/>
                  </a:lnTo>
                  <a:lnTo>
                    <a:pt x="747" y="1867"/>
                  </a:lnTo>
                  <a:lnTo>
                    <a:pt x="623" y="2116"/>
                  </a:lnTo>
                  <a:lnTo>
                    <a:pt x="249" y="2987"/>
                  </a:lnTo>
                  <a:lnTo>
                    <a:pt x="0" y="4232"/>
                  </a:lnTo>
                  <a:lnTo>
                    <a:pt x="0" y="5103"/>
                  </a:lnTo>
                  <a:lnTo>
                    <a:pt x="0" y="5974"/>
                  </a:lnTo>
                  <a:lnTo>
                    <a:pt x="125" y="6845"/>
                  </a:lnTo>
                  <a:lnTo>
                    <a:pt x="374" y="7716"/>
                  </a:lnTo>
                  <a:lnTo>
                    <a:pt x="623" y="8588"/>
                  </a:lnTo>
                  <a:lnTo>
                    <a:pt x="1121" y="9459"/>
                  </a:lnTo>
                  <a:lnTo>
                    <a:pt x="1743" y="10206"/>
                  </a:lnTo>
                  <a:lnTo>
                    <a:pt x="2490" y="10952"/>
                  </a:lnTo>
                  <a:lnTo>
                    <a:pt x="3610" y="11948"/>
                  </a:lnTo>
                  <a:lnTo>
                    <a:pt x="4107" y="12446"/>
                  </a:lnTo>
                  <a:lnTo>
                    <a:pt x="4356" y="13068"/>
                  </a:lnTo>
                  <a:lnTo>
                    <a:pt x="4730" y="13566"/>
                  </a:lnTo>
                  <a:lnTo>
                    <a:pt x="4854" y="14188"/>
                  </a:lnTo>
                  <a:lnTo>
                    <a:pt x="5103" y="15433"/>
                  </a:lnTo>
                  <a:lnTo>
                    <a:pt x="4979" y="16677"/>
                  </a:lnTo>
                  <a:lnTo>
                    <a:pt x="4730" y="18046"/>
                  </a:lnTo>
                  <a:lnTo>
                    <a:pt x="4107" y="19540"/>
                  </a:lnTo>
                  <a:lnTo>
                    <a:pt x="3361" y="21158"/>
                  </a:lnTo>
                  <a:lnTo>
                    <a:pt x="4232" y="21904"/>
                  </a:lnTo>
                  <a:lnTo>
                    <a:pt x="5974" y="23647"/>
                  </a:lnTo>
                  <a:lnTo>
                    <a:pt x="6970" y="24393"/>
                  </a:lnTo>
                  <a:lnTo>
                    <a:pt x="7966" y="25016"/>
                  </a:lnTo>
                  <a:lnTo>
                    <a:pt x="8463" y="25140"/>
                  </a:lnTo>
                  <a:lnTo>
                    <a:pt x="8961" y="25265"/>
                  </a:lnTo>
                  <a:lnTo>
                    <a:pt x="9335" y="25265"/>
                  </a:lnTo>
                  <a:lnTo>
                    <a:pt x="9584" y="25016"/>
                  </a:lnTo>
                  <a:lnTo>
                    <a:pt x="10081" y="23024"/>
                  </a:lnTo>
                  <a:lnTo>
                    <a:pt x="10953" y="18420"/>
                  </a:lnTo>
                  <a:lnTo>
                    <a:pt x="11326" y="15806"/>
                  </a:lnTo>
                  <a:lnTo>
                    <a:pt x="11450" y="13441"/>
                  </a:lnTo>
                  <a:lnTo>
                    <a:pt x="11450" y="12321"/>
                  </a:lnTo>
                  <a:lnTo>
                    <a:pt x="11450" y="11450"/>
                  </a:lnTo>
                  <a:lnTo>
                    <a:pt x="11201" y="10703"/>
                  </a:lnTo>
                  <a:lnTo>
                    <a:pt x="10953" y="10206"/>
                  </a:lnTo>
                  <a:lnTo>
                    <a:pt x="10330" y="9334"/>
                  </a:lnTo>
                  <a:lnTo>
                    <a:pt x="9335" y="8463"/>
                  </a:lnTo>
                  <a:lnTo>
                    <a:pt x="7219" y="6223"/>
                  </a:lnTo>
                  <a:lnTo>
                    <a:pt x="6099" y="4978"/>
                  </a:lnTo>
                  <a:lnTo>
                    <a:pt x="5228" y="3734"/>
                  </a:lnTo>
                  <a:lnTo>
                    <a:pt x="4356" y="2240"/>
                  </a:lnTo>
                  <a:lnTo>
                    <a:pt x="4107" y="1494"/>
                  </a:lnTo>
                  <a:lnTo>
                    <a:pt x="3859" y="747"/>
                  </a:lnTo>
                  <a:lnTo>
                    <a:pt x="3610" y="249"/>
                  </a:lnTo>
                  <a:lnTo>
                    <a:pt x="3485" y="0"/>
                  </a:lnTo>
                  <a:close/>
                </a:path>
              </a:pathLst>
            </a:custGeom>
            <a:solidFill>
              <a:srgbClr val="DE9D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68"/>
            <p:cNvSpPr/>
            <p:nvPr/>
          </p:nvSpPr>
          <p:spPr>
            <a:xfrm>
              <a:off x="1215100" y="3079950"/>
              <a:ext cx="388925" cy="270725"/>
            </a:xfrm>
            <a:custGeom>
              <a:rect b="b" l="l" r="r" t="t"/>
              <a:pathLst>
                <a:path extrusionOk="0" h="10829" w="15557">
                  <a:moveTo>
                    <a:pt x="5103" y="1"/>
                  </a:moveTo>
                  <a:lnTo>
                    <a:pt x="4480" y="125"/>
                  </a:lnTo>
                  <a:lnTo>
                    <a:pt x="3858" y="249"/>
                  </a:lnTo>
                  <a:lnTo>
                    <a:pt x="3236" y="623"/>
                  </a:lnTo>
                  <a:lnTo>
                    <a:pt x="2614" y="1121"/>
                  </a:lnTo>
                  <a:lnTo>
                    <a:pt x="2116" y="1618"/>
                  </a:lnTo>
                  <a:lnTo>
                    <a:pt x="1120" y="2987"/>
                  </a:lnTo>
                  <a:lnTo>
                    <a:pt x="373" y="4232"/>
                  </a:lnTo>
                  <a:lnTo>
                    <a:pt x="125" y="4979"/>
                  </a:lnTo>
                  <a:lnTo>
                    <a:pt x="0" y="5477"/>
                  </a:lnTo>
                  <a:lnTo>
                    <a:pt x="0" y="5974"/>
                  </a:lnTo>
                  <a:lnTo>
                    <a:pt x="125" y="6348"/>
                  </a:lnTo>
                  <a:lnTo>
                    <a:pt x="373" y="6721"/>
                  </a:lnTo>
                  <a:lnTo>
                    <a:pt x="747" y="6721"/>
                  </a:lnTo>
                  <a:lnTo>
                    <a:pt x="2489" y="7094"/>
                  </a:lnTo>
                  <a:lnTo>
                    <a:pt x="4232" y="7468"/>
                  </a:lnTo>
                  <a:lnTo>
                    <a:pt x="5849" y="8090"/>
                  </a:lnTo>
                  <a:lnTo>
                    <a:pt x="7467" y="8837"/>
                  </a:lnTo>
                  <a:lnTo>
                    <a:pt x="10205" y="10081"/>
                  </a:lnTo>
                  <a:lnTo>
                    <a:pt x="11450" y="10579"/>
                  </a:lnTo>
                  <a:lnTo>
                    <a:pt x="12446" y="10828"/>
                  </a:lnTo>
                  <a:lnTo>
                    <a:pt x="12819" y="10704"/>
                  </a:lnTo>
                  <a:lnTo>
                    <a:pt x="13317" y="10579"/>
                  </a:lnTo>
                  <a:lnTo>
                    <a:pt x="13690" y="10206"/>
                  </a:lnTo>
                  <a:lnTo>
                    <a:pt x="14064" y="9833"/>
                  </a:lnTo>
                  <a:lnTo>
                    <a:pt x="14686" y="8837"/>
                  </a:lnTo>
                  <a:lnTo>
                    <a:pt x="15184" y="7592"/>
                  </a:lnTo>
                  <a:lnTo>
                    <a:pt x="15433" y="6348"/>
                  </a:lnTo>
                  <a:lnTo>
                    <a:pt x="15557" y="5228"/>
                  </a:lnTo>
                  <a:lnTo>
                    <a:pt x="15433" y="4730"/>
                  </a:lnTo>
                  <a:lnTo>
                    <a:pt x="15308" y="4232"/>
                  </a:lnTo>
                  <a:lnTo>
                    <a:pt x="15059" y="3983"/>
                  </a:lnTo>
                  <a:lnTo>
                    <a:pt x="14810" y="3734"/>
                  </a:lnTo>
                  <a:lnTo>
                    <a:pt x="13068" y="2987"/>
                  </a:lnTo>
                  <a:lnTo>
                    <a:pt x="10703" y="1992"/>
                  </a:lnTo>
                  <a:lnTo>
                    <a:pt x="5601" y="125"/>
                  </a:lnTo>
                  <a:lnTo>
                    <a:pt x="5103" y="1"/>
                  </a:lnTo>
                  <a:close/>
                </a:path>
              </a:pathLst>
            </a:custGeom>
            <a:solidFill>
              <a:srgbClr val="795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68"/>
            <p:cNvSpPr/>
            <p:nvPr/>
          </p:nvSpPr>
          <p:spPr>
            <a:xfrm>
              <a:off x="888400" y="3135950"/>
              <a:ext cx="1079675" cy="1073450"/>
            </a:xfrm>
            <a:custGeom>
              <a:rect b="b" l="l" r="r" t="t"/>
              <a:pathLst>
                <a:path extrusionOk="0" h="42938" w="43187">
                  <a:moveTo>
                    <a:pt x="17922" y="1"/>
                  </a:moveTo>
                  <a:lnTo>
                    <a:pt x="17051" y="125"/>
                  </a:lnTo>
                  <a:lnTo>
                    <a:pt x="16304" y="374"/>
                  </a:lnTo>
                  <a:lnTo>
                    <a:pt x="15682" y="747"/>
                  </a:lnTo>
                  <a:lnTo>
                    <a:pt x="15059" y="1494"/>
                  </a:lnTo>
                  <a:lnTo>
                    <a:pt x="14064" y="2739"/>
                  </a:lnTo>
                  <a:lnTo>
                    <a:pt x="12944" y="4481"/>
                  </a:lnTo>
                  <a:lnTo>
                    <a:pt x="11575" y="6721"/>
                  </a:lnTo>
                  <a:lnTo>
                    <a:pt x="10081" y="9210"/>
                  </a:lnTo>
                  <a:lnTo>
                    <a:pt x="8463" y="12073"/>
                  </a:lnTo>
                  <a:lnTo>
                    <a:pt x="6970" y="15060"/>
                  </a:lnTo>
                  <a:lnTo>
                    <a:pt x="5352" y="18171"/>
                  </a:lnTo>
                  <a:lnTo>
                    <a:pt x="3983" y="21283"/>
                  </a:lnTo>
                  <a:lnTo>
                    <a:pt x="2614" y="24394"/>
                  </a:lnTo>
                  <a:lnTo>
                    <a:pt x="1494" y="27505"/>
                  </a:lnTo>
                  <a:lnTo>
                    <a:pt x="622" y="30368"/>
                  </a:lnTo>
                  <a:lnTo>
                    <a:pt x="125" y="32981"/>
                  </a:lnTo>
                  <a:lnTo>
                    <a:pt x="0" y="34101"/>
                  </a:lnTo>
                  <a:lnTo>
                    <a:pt x="0" y="35222"/>
                  </a:lnTo>
                  <a:lnTo>
                    <a:pt x="0" y="36217"/>
                  </a:lnTo>
                  <a:lnTo>
                    <a:pt x="125" y="37213"/>
                  </a:lnTo>
                  <a:lnTo>
                    <a:pt x="498" y="37960"/>
                  </a:lnTo>
                  <a:lnTo>
                    <a:pt x="871" y="38582"/>
                  </a:lnTo>
                  <a:lnTo>
                    <a:pt x="1867" y="39702"/>
                  </a:lnTo>
                  <a:lnTo>
                    <a:pt x="3112" y="40698"/>
                  </a:lnTo>
                  <a:lnTo>
                    <a:pt x="4356" y="41444"/>
                  </a:lnTo>
                  <a:lnTo>
                    <a:pt x="5850" y="42067"/>
                  </a:lnTo>
                  <a:lnTo>
                    <a:pt x="7468" y="42440"/>
                  </a:lnTo>
                  <a:lnTo>
                    <a:pt x="9334" y="42813"/>
                  </a:lnTo>
                  <a:lnTo>
                    <a:pt x="11450" y="42938"/>
                  </a:lnTo>
                  <a:lnTo>
                    <a:pt x="13815" y="42938"/>
                  </a:lnTo>
                  <a:lnTo>
                    <a:pt x="16304" y="42813"/>
                  </a:lnTo>
                  <a:lnTo>
                    <a:pt x="19166" y="42564"/>
                  </a:lnTo>
                  <a:lnTo>
                    <a:pt x="22278" y="42067"/>
                  </a:lnTo>
                  <a:lnTo>
                    <a:pt x="25638" y="41569"/>
                  </a:lnTo>
                  <a:lnTo>
                    <a:pt x="33354" y="40324"/>
                  </a:lnTo>
                  <a:lnTo>
                    <a:pt x="42315" y="38582"/>
                  </a:lnTo>
                  <a:lnTo>
                    <a:pt x="42564" y="38333"/>
                  </a:lnTo>
                  <a:lnTo>
                    <a:pt x="42813" y="38084"/>
                  </a:lnTo>
                  <a:lnTo>
                    <a:pt x="43062" y="37586"/>
                  </a:lnTo>
                  <a:lnTo>
                    <a:pt x="43062" y="36839"/>
                  </a:lnTo>
                  <a:lnTo>
                    <a:pt x="43186" y="35222"/>
                  </a:lnTo>
                  <a:lnTo>
                    <a:pt x="42937" y="32981"/>
                  </a:lnTo>
                  <a:lnTo>
                    <a:pt x="42688" y="30492"/>
                  </a:lnTo>
                  <a:lnTo>
                    <a:pt x="42191" y="27630"/>
                  </a:lnTo>
                  <a:lnTo>
                    <a:pt x="41568" y="24643"/>
                  </a:lnTo>
                  <a:lnTo>
                    <a:pt x="40822" y="21656"/>
                  </a:lnTo>
                  <a:lnTo>
                    <a:pt x="39328" y="15682"/>
                  </a:lnTo>
                  <a:lnTo>
                    <a:pt x="37710" y="10704"/>
                  </a:lnTo>
                  <a:lnTo>
                    <a:pt x="36964" y="8713"/>
                  </a:lnTo>
                  <a:lnTo>
                    <a:pt x="36341" y="7344"/>
                  </a:lnTo>
                  <a:lnTo>
                    <a:pt x="35843" y="6472"/>
                  </a:lnTo>
                  <a:lnTo>
                    <a:pt x="35595" y="6348"/>
                  </a:lnTo>
                  <a:lnTo>
                    <a:pt x="35470" y="6472"/>
                  </a:lnTo>
                  <a:lnTo>
                    <a:pt x="31114" y="10082"/>
                  </a:lnTo>
                  <a:lnTo>
                    <a:pt x="27007" y="13691"/>
                  </a:lnTo>
                  <a:lnTo>
                    <a:pt x="25280" y="15321"/>
                  </a:lnTo>
                  <a:lnTo>
                    <a:pt x="25280" y="15321"/>
                  </a:lnTo>
                  <a:lnTo>
                    <a:pt x="26011" y="13442"/>
                  </a:lnTo>
                  <a:lnTo>
                    <a:pt x="27505" y="9335"/>
                  </a:lnTo>
                  <a:lnTo>
                    <a:pt x="28003" y="7593"/>
                  </a:lnTo>
                  <a:lnTo>
                    <a:pt x="28376" y="6099"/>
                  </a:lnTo>
                  <a:lnTo>
                    <a:pt x="28501" y="4979"/>
                  </a:lnTo>
                  <a:lnTo>
                    <a:pt x="28501" y="4232"/>
                  </a:lnTo>
                  <a:lnTo>
                    <a:pt x="28252" y="3734"/>
                  </a:lnTo>
                  <a:lnTo>
                    <a:pt x="27878" y="3237"/>
                  </a:lnTo>
                  <a:lnTo>
                    <a:pt x="27380" y="2739"/>
                  </a:lnTo>
                  <a:lnTo>
                    <a:pt x="26634" y="2241"/>
                  </a:lnTo>
                  <a:lnTo>
                    <a:pt x="24891" y="1370"/>
                  </a:lnTo>
                  <a:lnTo>
                    <a:pt x="22900" y="623"/>
                  </a:lnTo>
                  <a:lnTo>
                    <a:pt x="20784" y="125"/>
                  </a:lnTo>
                  <a:lnTo>
                    <a:pt x="19789" y="1"/>
                  </a:lnTo>
                  <a:close/>
                </a:path>
              </a:pathLst>
            </a:custGeom>
            <a:solidFill>
              <a:srgbClr val="795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68"/>
            <p:cNvSpPr/>
            <p:nvPr/>
          </p:nvSpPr>
          <p:spPr>
            <a:xfrm>
              <a:off x="888400" y="3135950"/>
              <a:ext cx="1079675" cy="1073450"/>
            </a:xfrm>
            <a:custGeom>
              <a:rect b="b" l="l" r="r" t="t"/>
              <a:pathLst>
                <a:path extrusionOk="0" fill="none" h="42938" w="43187">
                  <a:moveTo>
                    <a:pt x="35470" y="6472"/>
                  </a:moveTo>
                  <a:lnTo>
                    <a:pt x="35470" y="6472"/>
                  </a:lnTo>
                  <a:lnTo>
                    <a:pt x="31114" y="10082"/>
                  </a:lnTo>
                  <a:lnTo>
                    <a:pt x="27007" y="13691"/>
                  </a:lnTo>
                  <a:lnTo>
                    <a:pt x="24767" y="15807"/>
                  </a:lnTo>
                  <a:lnTo>
                    <a:pt x="22527" y="17922"/>
                  </a:lnTo>
                  <a:lnTo>
                    <a:pt x="20411" y="20162"/>
                  </a:lnTo>
                  <a:lnTo>
                    <a:pt x="18544" y="22278"/>
                  </a:lnTo>
                  <a:lnTo>
                    <a:pt x="17051" y="24145"/>
                  </a:lnTo>
                  <a:lnTo>
                    <a:pt x="15931" y="25887"/>
                  </a:lnTo>
                  <a:lnTo>
                    <a:pt x="15557" y="26759"/>
                  </a:lnTo>
                  <a:lnTo>
                    <a:pt x="15308" y="27381"/>
                  </a:lnTo>
                  <a:lnTo>
                    <a:pt x="15308" y="28003"/>
                  </a:lnTo>
                  <a:lnTo>
                    <a:pt x="15433" y="28501"/>
                  </a:lnTo>
                  <a:lnTo>
                    <a:pt x="15682" y="28999"/>
                  </a:lnTo>
                  <a:lnTo>
                    <a:pt x="16179" y="29248"/>
                  </a:lnTo>
                  <a:lnTo>
                    <a:pt x="16926" y="29497"/>
                  </a:lnTo>
                  <a:lnTo>
                    <a:pt x="17797" y="29497"/>
                  </a:lnTo>
                  <a:lnTo>
                    <a:pt x="17797" y="29497"/>
                  </a:lnTo>
                  <a:lnTo>
                    <a:pt x="18046" y="29497"/>
                  </a:lnTo>
                  <a:lnTo>
                    <a:pt x="18295" y="29248"/>
                  </a:lnTo>
                  <a:lnTo>
                    <a:pt x="18917" y="28501"/>
                  </a:lnTo>
                  <a:lnTo>
                    <a:pt x="19664" y="27381"/>
                  </a:lnTo>
                  <a:lnTo>
                    <a:pt x="20535" y="26012"/>
                  </a:lnTo>
                  <a:lnTo>
                    <a:pt x="22402" y="22278"/>
                  </a:lnTo>
                  <a:lnTo>
                    <a:pt x="24269" y="17922"/>
                  </a:lnTo>
                  <a:lnTo>
                    <a:pt x="26011" y="13442"/>
                  </a:lnTo>
                  <a:lnTo>
                    <a:pt x="27505" y="9335"/>
                  </a:lnTo>
                  <a:lnTo>
                    <a:pt x="28003" y="7593"/>
                  </a:lnTo>
                  <a:lnTo>
                    <a:pt x="28376" y="6099"/>
                  </a:lnTo>
                  <a:lnTo>
                    <a:pt x="28501" y="4979"/>
                  </a:lnTo>
                  <a:lnTo>
                    <a:pt x="28501" y="4232"/>
                  </a:lnTo>
                  <a:lnTo>
                    <a:pt x="28501" y="4232"/>
                  </a:lnTo>
                  <a:lnTo>
                    <a:pt x="28252" y="3734"/>
                  </a:lnTo>
                  <a:lnTo>
                    <a:pt x="27878" y="3237"/>
                  </a:lnTo>
                  <a:lnTo>
                    <a:pt x="27380" y="2739"/>
                  </a:lnTo>
                  <a:lnTo>
                    <a:pt x="26634" y="2241"/>
                  </a:lnTo>
                  <a:lnTo>
                    <a:pt x="24891" y="1370"/>
                  </a:lnTo>
                  <a:lnTo>
                    <a:pt x="22900" y="623"/>
                  </a:lnTo>
                  <a:lnTo>
                    <a:pt x="20784" y="125"/>
                  </a:lnTo>
                  <a:lnTo>
                    <a:pt x="19789" y="1"/>
                  </a:lnTo>
                  <a:lnTo>
                    <a:pt x="18793" y="1"/>
                  </a:lnTo>
                  <a:lnTo>
                    <a:pt x="17922" y="1"/>
                  </a:lnTo>
                  <a:lnTo>
                    <a:pt x="17051" y="125"/>
                  </a:lnTo>
                  <a:lnTo>
                    <a:pt x="16304" y="374"/>
                  </a:lnTo>
                  <a:lnTo>
                    <a:pt x="15682" y="747"/>
                  </a:lnTo>
                  <a:lnTo>
                    <a:pt x="15682" y="747"/>
                  </a:lnTo>
                  <a:lnTo>
                    <a:pt x="15059" y="1494"/>
                  </a:lnTo>
                  <a:lnTo>
                    <a:pt x="14064" y="2739"/>
                  </a:lnTo>
                  <a:lnTo>
                    <a:pt x="12944" y="4481"/>
                  </a:lnTo>
                  <a:lnTo>
                    <a:pt x="11575" y="6721"/>
                  </a:lnTo>
                  <a:lnTo>
                    <a:pt x="10081" y="9210"/>
                  </a:lnTo>
                  <a:lnTo>
                    <a:pt x="8463" y="12073"/>
                  </a:lnTo>
                  <a:lnTo>
                    <a:pt x="6970" y="15060"/>
                  </a:lnTo>
                  <a:lnTo>
                    <a:pt x="5352" y="18171"/>
                  </a:lnTo>
                  <a:lnTo>
                    <a:pt x="3983" y="21283"/>
                  </a:lnTo>
                  <a:lnTo>
                    <a:pt x="2614" y="24394"/>
                  </a:lnTo>
                  <a:lnTo>
                    <a:pt x="1494" y="27505"/>
                  </a:lnTo>
                  <a:lnTo>
                    <a:pt x="622" y="30368"/>
                  </a:lnTo>
                  <a:lnTo>
                    <a:pt x="125" y="32981"/>
                  </a:lnTo>
                  <a:lnTo>
                    <a:pt x="0" y="34101"/>
                  </a:lnTo>
                  <a:lnTo>
                    <a:pt x="0" y="35222"/>
                  </a:lnTo>
                  <a:lnTo>
                    <a:pt x="0" y="36217"/>
                  </a:lnTo>
                  <a:lnTo>
                    <a:pt x="125" y="37213"/>
                  </a:lnTo>
                  <a:lnTo>
                    <a:pt x="498" y="37960"/>
                  </a:lnTo>
                  <a:lnTo>
                    <a:pt x="871" y="38582"/>
                  </a:lnTo>
                  <a:lnTo>
                    <a:pt x="871" y="38582"/>
                  </a:lnTo>
                  <a:lnTo>
                    <a:pt x="1867" y="39702"/>
                  </a:lnTo>
                  <a:lnTo>
                    <a:pt x="3112" y="40698"/>
                  </a:lnTo>
                  <a:lnTo>
                    <a:pt x="4356" y="41444"/>
                  </a:lnTo>
                  <a:lnTo>
                    <a:pt x="5850" y="42067"/>
                  </a:lnTo>
                  <a:lnTo>
                    <a:pt x="7468" y="42440"/>
                  </a:lnTo>
                  <a:lnTo>
                    <a:pt x="9334" y="42813"/>
                  </a:lnTo>
                  <a:lnTo>
                    <a:pt x="11450" y="42938"/>
                  </a:lnTo>
                  <a:lnTo>
                    <a:pt x="13815" y="42938"/>
                  </a:lnTo>
                  <a:lnTo>
                    <a:pt x="16304" y="42813"/>
                  </a:lnTo>
                  <a:lnTo>
                    <a:pt x="19166" y="42564"/>
                  </a:lnTo>
                  <a:lnTo>
                    <a:pt x="22278" y="42067"/>
                  </a:lnTo>
                  <a:lnTo>
                    <a:pt x="25638" y="41569"/>
                  </a:lnTo>
                  <a:lnTo>
                    <a:pt x="33354" y="40324"/>
                  </a:lnTo>
                  <a:lnTo>
                    <a:pt x="42315" y="38582"/>
                  </a:lnTo>
                  <a:lnTo>
                    <a:pt x="42315" y="38582"/>
                  </a:lnTo>
                  <a:lnTo>
                    <a:pt x="42564" y="38333"/>
                  </a:lnTo>
                  <a:lnTo>
                    <a:pt x="42813" y="38084"/>
                  </a:lnTo>
                  <a:lnTo>
                    <a:pt x="43062" y="37586"/>
                  </a:lnTo>
                  <a:lnTo>
                    <a:pt x="43062" y="36839"/>
                  </a:lnTo>
                  <a:lnTo>
                    <a:pt x="43186" y="35222"/>
                  </a:lnTo>
                  <a:lnTo>
                    <a:pt x="42937" y="32981"/>
                  </a:lnTo>
                  <a:lnTo>
                    <a:pt x="42688" y="30492"/>
                  </a:lnTo>
                  <a:lnTo>
                    <a:pt x="42191" y="27630"/>
                  </a:lnTo>
                  <a:lnTo>
                    <a:pt x="41568" y="24643"/>
                  </a:lnTo>
                  <a:lnTo>
                    <a:pt x="40822" y="21656"/>
                  </a:lnTo>
                  <a:lnTo>
                    <a:pt x="39328" y="15682"/>
                  </a:lnTo>
                  <a:lnTo>
                    <a:pt x="37710" y="10704"/>
                  </a:lnTo>
                  <a:lnTo>
                    <a:pt x="36964" y="8713"/>
                  </a:lnTo>
                  <a:lnTo>
                    <a:pt x="36341" y="7344"/>
                  </a:lnTo>
                  <a:lnTo>
                    <a:pt x="35843" y="6472"/>
                  </a:lnTo>
                  <a:lnTo>
                    <a:pt x="35595" y="6348"/>
                  </a:lnTo>
                  <a:lnTo>
                    <a:pt x="35470" y="647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68"/>
            <p:cNvSpPr/>
            <p:nvPr/>
          </p:nvSpPr>
          <p:spPr>
            <a:xfrm>
              <a:off x="2997925" y="3058175"/>
              <a:ext cx="233375" cy="675200"/>
            </a:xfrm>
            <a:custGeom>
              <a:rect b="b" l="l" r="r" t="t"/>
              <a:pathLst>
                <a:path extrusionOk="0" h="27008" w="9335">
                  <a:moveTo>
                    <a:pt x="373" y="0"/>
                  </a:moveTo>
                  <a:lnTo>
                    <a:pt x="0" y="374"/>
                  </a:lnTo>
                  <a:lnTo>
                    <a:pt x="373" y="872"/>
                  </a:lnTo>
                  <a:lnTo>
                    <a:pt x="1369" y="2365"/>
                  </a:lnTo>
                  <a:lnTo>
                    <a:pt x="2738" y="4854"/>
                  </a:lnTo>
                  <a:lnTo>
                    <a:pt x="4232" y="7965"/>
                  </a:lnTo>
                  <a:lnTo>
                    <a:pt x="5103" y="9832"/>
                  </a:lnTo>
                  <a:lnTo>
                    <a:pt x="5850" y="11948"/>
                  </a:lnTo>
                  <a:lnTo>
                    <a:pt x="6596" y="14064"/>
                  </a:lnTo>
                  <a:lnTo>
                    <a:pt x="7219" y="16428"/>
                  </a:lnTo>
                  <a:lnTo>
                    <a:pt x="7841" y="18918"/>
                  </a:lnTo>
                  <a:lnTo>
                    <a:pt x="8339" y="21531"/>
                  </a:lnTo>
                  <a:lnTo>
                    <a:pt x="8588" y="24269"/>
                  </a:lnTo>
                  <a:lnTo>
                    <a:pt x="8836" y="27007"/>
                  </a:lnTo>
                  <a:lnTo>
                    <a:pt x="9334" y="27007"/>
                  </a:lnTo>
                  <a:lnTo>
                    <a:pt x="9085" y="24145"/>
                  </a:lnTo>
                  <a:lnTo>
                    <a:pt x="8836" y="21407"/>
                  </a:lnTo>
                  <a:lnTo>
                    <a:pt x="8339" y="18793"/>
                  </a:lnTo>
                  <a:lnTo>
                    <a:pt x="7716" y="16304"/>
                  </a:lnTo>
                  <a:lnTo>
                    <a:pt x="7094" y="13939"/>
                  </a:lnTo>
                  <a:lnTo>
                    <a:pt x="6347" y="11699"/>
                  </a:lnTo>
                  <a:lnTo>
                    <a:pt x="5476" y="9708"/>
                  </a:lnTo>
                  <a:lnTo>
                    <a:pt x="4729" y="7841"/>
                  </a:lnTo>
                  <a:lnTo>
                    <a:pt x="3111" y="4605"/>
                  </a:lnTo>
                  <a:lnTo>
                    <a:pt x="1742" y="2116"/>
                  </a:lnTo>
                  <a:lnTo>
                    <a:pt x="747" y="62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68"/>
            <p:cNvSpPr/>
            <p:nvPr/>
          </p:nvSpPr>
          <p:spPr>
            <a:xfrm>
              <a:off x="2997925" y="3058175"/>
              <a:ext cx="233375" cy="675200"/>
            </a:xfrm>
            <a:custGeom>
              <a:rect b="b" l="l" r="r" t="t"/>
              <a:pathLst>
                <a:path extrusionOk="0" fill="none" h="27008" w="9335">
                  <a:moveTo>
                    <a:pt x="8836" y="27007"/>
                  </a:moveTo>
                  <a:lnTo>
                    <a:pt x="8836" y="27007"/>
                  </a:lnTo>
                  <a:lnTo>
                    <a:pt x="8588" y="24269"/>
                  </a:lnTo>
                  <a:lnTo>
                    <a:pt x="8339" y="21531"/>
                  </a:lnTo>
                  <a:lnTo>
                    <a:pt x="7841" y="18918"/>
                  </a:lnTo>
                  <a:lnTo>
                    <a:pt x="7219" y="16428"/>
                  </a:lnTo>
                  <a:lnTo>
                    <a:pt x="6596" y="14064"/>
                  </a:lnTo>
                  <a:lnTo>
                    <a:pt x="5850" y="11948"/>
                  </a:lnTo>
                  <a:lnTo>
                    <a:pt x="5103" y="9832"/>
                  </a:lnTo>
                  <a:lnTo>
                    <a:pt x="4232" y="7965"/>
                  </a:lnTo>
                  <a:lnTo>
                    <a:pt x="2738" y="4854"/>
                  </a:lnTo>
                  <a:lnTo>
                    <a:pt x="1369" y="2365"/>
                  </a:lnTo>
                  <a:lnTo>
                    <a:pt x="373" y="872"/>
                  </a:lnTo>
                  <a:lnTo>
                    <a:pt x="0" y="374"/>
                  </a:lnTo>
                  <a:lnTo>
                    <a:pt x="373" y="0"/>
                  </a:lnTo>
                  <a:lnTo>
                    <a:pt x="373" y="0"/>
                  </a:lnTo>
                  <a:lnTo>
                    <a:pt x="747" y="623"/>
                  </a:lnTo>
                  <a:lnTo>
                    <a:pt x="1742" y="2116"/>
                  </a:lnTo>
                  <a:lnTo>
                    <a:pt x="3111" y="4605"/>
                  </a:lnTo>
                  <a:lnTo>
                    <a:pt x="4729" y="7841"/>
                  </a:lnTo>
                  <a:lnTo>
                    <a:pt x="5476" y="9708"/>
                  </a:lnTo>
                  <a:lnTo>
                    <a:pt x="6347" y="11699"/>
                  </a:lnTo>
                  <a:lnTo>
                    <a:pt x="7094" y="13939"/>
                  </a:lnTo>
                  <a:lnTo>
                    <a:pt x="7716" y="16304"/>
                  </a:lnTo>
                  <a:lnTo>
                    <a:pt x="8339" y="18793"/>
                  </a:lnTo>
                  <a:lnTo>
                    <a:pt x="8836" y="21407"/>
                  </a:lnTo>
                  <a:lnTo>
                    <a:pt x="9085" y="24145"/>
                  </a:lnTo>
                  <a:lnTo>
                    <a:pt x="9334" y="27007"/>
                  </a:lnTo>
                  <a:lnTo>
                    <a:pt x="8836" y="2700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68"/>
            <p:cNvSpPr/>
            <p:nvPr/>
          </p:nvSpPr>
          <p:spPr>
            <a:xfrm>
              <a:off x="2472100" y="2883925"/>
              <a:ext cx="248925" cy="644100"/>
            </a:xfrm>
            <a:custGeom>
              <a:rect b="b" l="l" r="r" t="t"/>
              <a:pathLst>
                <a:path extrusionOk="0" h="25764" w="9957">
                  <a:moveTo>
                    <a:pt x="373" y="1"/>
                  </a:moveTo>
                  <a:lnTo>
                    <a:pt x="249" y="872"/>
                  </a:lnTo>
                  <a:lnTo>
                    <a:pt x="0" y="2739"/>
                  </a:lnTo>
                  <a:lnTo>
                    <a:pt x="0" y="3859"/>
                  </a:lnTo>
                  <a:lnTo>
                    <a:pt x="125" y="5104"/>
                  </a:lnTo>
                  <a:lnTo>
                    <a:pt x="373" y="6473"/>
                  </a:lnTo>
                  <a:lnTo>
                    <a:pt x="747" y="7593"/>
                  </a:lnTo>
                  <a:lnTo>
                    <a:pt x="9459" y="25763"/>
                  </a:lnTo>
                  <a:lnTo>
                    <a:pt x="9957" y="25514"/>
                  </a:lnTo>
                  <a:lnTo>
                    <a:pt x="1245" y="7468"/>
                  </a:lnTo>
                  <a:lnTo>
                    <a:pt x="871" y="6224"/>
                  </a:lnTo>
                  <a:lnTo>
                    <a:pt x="622" y="4979"/>
                  </a:lnTo>
                  <a:lnTo>
                    <a:pt x="498" y="3859"/>
                  </a:lnTo>
                  <a:lnTo>
                    <a:pt x="498" y="2739"/>
                  </a:lnTo>
                  <a:lnTo>
                    <a:pt x="747" y="872"/>
                  </a:lnTo>
                  <a:lnTo>
                    <a:pt x="871" y="125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68"/>
            <p:cNvSpPr/>
            <p:nvPr/>
          </p:nvSpPr>
          <p:spPr>
            <a:xfrm>
              <a:off x="2472100" y="2883925"/>
              <a:ext cx="248925" cy="644100"/>
            </a:xfrm>
            <a:custGeom>
              <a:rect b="b" l="l" r="r" t="t"/>
              <a:pathLst>
                <a:path extrusionOk="0" fill="none" h="25764" w="9957">
                  <a:moveTo>
                    <a:pt x="9459" y="25763"/>
                  </a:moveTo>
                  <a:lnTo>
                    <a:pt x="9459" y="25763"/>
                  </a:lnTo>
                  <a:lnTo>
                    <a:pt x="747" y="7593"/>
                  </a:lnTo>
                  <a:lnTo>
                    <a:pt x="747" y="7593"/>
                  </a:lnTo>
                  <a:lnTo>
                    <a:pt x="373" y="6473"/>
                  </a:lnTo>
                  <a:lnTo>
                    <a:pt x="125" y="5104"/>
                  </a:lnTo>
                  <a:lnTo>
                    <a:pt x="0" y="3859"/>
                  </a:lnTo>
                  <a:lnTo>
                    <a:pt x="0" y="2739"/>
                  </a:lnTo>
                  <a:lnTo>
                    <a:pt x="249" y="872"/>
                  </a:lnTo>
                  <a:lnTo>
                    <a:pt x="373" y="1"/>
                  </a:lnTo>
                  <a:lnTo>
                    <a:pt x="871" y="125"/>
                  </a:lnTo>
                  <a:lnTo>
                    <a:pt x="871" y="125"/>
                  </a:lnTo>
                  <a:lnTo>
                    <a:pt x="747" y="872"/>
                  </a:lnTo>
                  <a:lnTo>
                    <a:pt x="498" y="2739"/>
                  </a:lnTo>
                  <a:lnTo>
                    <a:pt x="498" y="3859"/>
                  </a:lnTo>
                  <a:lnTo>
                    <a:pt x="622" y="4979"/>
                  </a:lnTo>
                  <a:lnTo>
                    <a:pt x="871" y="6224"/>
                  </a:lnTo>
                  <a:lnTo>
                    <a:pt x="1245" y="7468"/>
                  </a:lnTo>
                  <a:lnTo>
                    <a:pt x="1245" y="7468"/>
                  </a:lnTo>
                  <a:lnTo>
                    <a:pt x="9957" y="25514"/>
                  </a:lnTo>
                  <a:lnTo>
                    <a:pt x="9459" y="2576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68"/>
            <p:cNvSpPr/>
            <p:nvPr/>
          </p:nvSpPr>
          <p:spPr>
            <a:xfrm>
              <a:off x="1809375" y="3696000"/>
              <a:ext cx="566275" cy="429400"/>
            </a:xfrm>
            <a:custGeom>
              <a:rect b="b" l="l" r="r" t="t"/>
              <a:pathLst>
                <a:path extrusionOk="0" h="17176" w="22651">
                  <a:moveTo>
                    <a:pt x="125" y="1"/>
                  </a:moveTo>
                  <a:lnTo>
                    <a:pt x="125" y="374"/>
                  </a:lnTo>
                  <a:lnTo>
                    <a:pt x="0" y="1370"/>
                  </a:lnTo>
                  <a:lnTo>
                    <a:pt x="125" y="2863"/>
                  </a:lnTo>
                  <a:lnTo>
                    <a:pt x="373" y="4730"/>
                  </a:lnTo>
                  <a:lnTo>
                    <a:pt x="996" y="6846"/>
                  </a:lnTo>
                  <a:lnTo>
                    <a:pt x="1494" y="8215"/>
                  </a:lnTo>
                  <a:lnTo>
                    <a:pt x="1991" y="9459"/>
                  </a:lnTo>
                  <a:lnTo>
                    <a:pt x="2738" y="10953"/>
                  </a:lnTo>
                  <a:lnTo>
                    <a:pt x="3734" y="12446"/>
                  </a:lnTo>
                  <a:lnTo>
                    <a:pt x="4854" y="13940"/>
                  </a:lnTo>
                  <a:lnTo>
                    <a:pt x="6098" y="15558"/>
                  </a:lnTo>
                  <a:lnTo>
                    <a:pt x="6596" y="15931"/>
                  </a:lnTo>
                  <a:lnTo>
                    <a:pt x="7094" y="16304"/>
                  </a:lnTo>
                  <a:lnTo>
                    <a:pt x="7592" y="16553"/>
                  </a:lnTo>
                  <a:lnTo>
                    <a:pt x="8214" y="16802"/>
                  </a:lnTo>
                  <a:lnTo>
                    <a:pt x="9583" y="17051"/>
                  </a:lnTo>
                  <a:lnTo>
                    <a:pt x="10952" y="17175"/>
                  </a:lnTo>
                  <a:lnTo>
                    <a:pt x="12943" y="17051"/>
                  </a:lnTo>
                  <a:lnTo>
                    <a:pt x="14810" y="16802"/>
                  </a:lnTo>
                  <a:lnTo>
                    <a:pt x="16802" y="16304"/>
                  </a:lnTo>
                  <a:lnTo>
                    <a:pt x="18544" y="15806"/>
                  </a:lnTo>
                  <a:lnTo>
                    <a:pt x="21406" y="14935"/>
                  </a:lnTo>
                  <a:lnTo>
                    <a:pt x="22651" y="14437"/>
                  </a:lnTo>
                  <a:lnTo>
                    <a:pt x="22527" y="13940"/>
                  </a:lnTo>
                  <a:lnTo>
                    <a:pt x="20411" y="14686"/>
                  </a:lnTo>
                  <a:lnTo>
                    <a:pt x="18295" y="15433"/>
                  </a:lnTo>
                  <a:lnTo>
                    <a:pt x="15806" y="16055"/>
                  </a:lnTo>
                  <a:lnTo>
                    <a:pt x="13068" y="16553"/>
                  </a:lnTo>
                  <a:lnTo>
                    <a:pt x="11699" y="16678"/>
                  </a:lnTo>
                  <a:lnTo>
                    <a:pt x="10454" y="16678"/>
                  </a:lnTo>
                  <a:lnTo>
                    <a:pt x="9210" y="16553"/>
                  </a:lnTo>
                  <a:lnTo>
                    <a:pt x="8214" y="16304"/>
                  </a:lnTo>
                  <a:lnTo>
                    <a:pt x="7218" y="15806"/>
                  </a:lnTo>
                  <a:lnTo>
                    <a:pt x="6472" y="15184"/>
                  </a:lnTo>
                  <a:lnTo>
                    <a:pt x="5227" y="13691"/>
                  </a:lnTo>
                  <a:lnTo>
                    <a:pt x="4232" y="12322"/>
                  </a:lnTo>
                  <a:lnTo>
                    <a:pt x="3360" y="10828"/>
                  </a:lnTo>
                  <a:lnTo>
                    <a:pt x="2614" y="9459"/>
                  </a:lnTo>
                  <a:lnTo>
                    <a:pt x="1991" y="8215"/>
                  </a:lnTo>
                  <a:lnTo>
                    <a:pt x="1494" y="6970"/>
                  </a:lnTo>
                  <a:lnTo>
                    <a:pt x="1120" y="5850"/>
                  </a:lnTo>
                  <a:lnTo>
                    <a:pt x="871" y="4730"/>
                  </a:lnTo>
                  <a:lnTo>
                    <a:pt x="622" y="2863"/>
                  </a:lnTo>
                  <a:lnTo>
                    <a:pt x="498" y="1370"/>
                  </a:lnTo>
                  <a:lnTo>
                    <a:pt x="622" y="125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68"/>
            <p:cNvSpPr/>
            <p:nvPr/>
          </p:nvSpPr>
          <p:spPr>
            <a:xfrm>
              <a:off x="1809375" y="3696000"/>
              <a:ext cx="566275" cy="429400"/>
            </a:xfrm>
            <a:custGeom>
              <a:rect b="b" l="l" r="r" t="t"/>
              <a:pathLst>
                <a:path extrusionOk="0" fill="none" h="17176" w="22651">
                  <a:moveTo>
                    <a:pt x="10952" y="17175"/>
                  </a:moveTo>
                  <a:lnTo>
                    <a:pt x="10952" y="17175"/>
                  </a:lnTo>
                  <a:lnTo>
                    <a:pt x="9583" y="17051"/>
                  </a:lnTo>
                  <a:lnTo>
                    <a:pt x="8214" y="16802"/>
                  </a:lnTo>
                  <a:lnTo>
                    <a:pt x="7592" y="16553"/>
                  </a:lnTo>
                  <a:lnTo>
                    <a:pt x="7094" y="16304"/>
                  </a:lnTo>
                  <a:lnTo>
                    <a:pt x="6596" y="15931"/>
                  </a:lnTo>
                  <a:lnTo>
                    <a:pt x="6098" y="15558"/>
                  </a:lnTo>
                  <a:lnTo>
                    <a:pt x="6098" y="15558"/>
                  </a:lnTo>
                  <a:lnTo>
                    <a:pt x="4854" y="13940"/>
                  </a:lnTo>
                  <a:lnTo>
                    <a:pt x="3734" y="12446"/>
                  </a:lnTo>
                  <a:lnTo>
                    <a:pt x="2738" y="10953"/>
                  </a:lnTo>
                  <a:lnTo>
                    <a:pt x="1991" y="9459"/>
                  </a:lnTo>
                  <a:lnTo>
                    <a:pt x="1494" y="8215"/>
                  </a:lnTo>
                  <a:lnTo>
                    <a:pt x="996" y="6846"/>
                  </a:lnTo>
                  <a:lnTo>
                    <a:pt x="373" y="4730"/>
                  </a:lnTo>
                  <a:lnTo>
                    <a:pt x="373" y="4730"/>
                  </a:lnTo>
                  <a:lnTo>
                    <a:pt x="125" y="2863"/>
                  </a:lnTo>
                  <a:lnTo>
                    <a:pt x="0" y="1370"/>
                  </a:lnTo>
                  <a:lnTo>
                    <a:pt x="125" y="374"/>
                  </a:lnTo>
                  <a:lnTo>
                    <a:pt x="125" y="1"/>
                  </a:lnTo>
                  <a:lnTo>
                    <a:pt x="622" y="125"/>
                  </a:lnTo>
                  <a:lnTo>
                    <a:pt x="622" y="125"/>
                  </a:lnTo>
                  <a:lnTo>
                    <a:pt x="498" y="1370"/>
                  </a:lnTo>
                  <a:lnTo>
                    <a:pt x="622" y="2863"/>
                  </a:lnTo>
                  <a:lnTo>
                    <a:pt x="871" y="4730"/>
                  </a:lnTo>
                  <a:lnTo>
                    <a:pt x="1120" y="5850"/>
                  </a:lnTo>
                  <a:lnTo>
                    <a:pt x="1494" y="6970"/>
                  </a:lnTo>
                  <a:lnTo>
                    <a:pt x="1991" y="8215"/>
                  </a:lnTo>
                  <a:lnTo>
                    <a:pt x="2614" y="9459"/>
                  </a:lnTo>
                  <a:lnTo>
                    <a:pt x="3360" y="10828"/>
                  </a:lnTo>
                  <a:lnTo>
                    <a:pt x="4232" y="12322"/>
                  </a:lnTo>
                  <a:lnTo>
                    <a:pt x="5227" y="13691"/>
                  </a:lnTo>
                  <a:lnTo>
                    <a:pt x="6472" y="15184"/>
                  </a:lnTo>
                  <a:lnTo>
                    <a:pt x="6472" y="15184"/>
                  </a:lnTo>
                  <a:lnTo>
                    <a:pt x="7218" y="15806"/>
                  </a:lnTo>
                  <a:lnTo>
                    <a:pt x="8214" y="16304"/>
                  </a:lnTo>
                  <a:lnTo>
                    <a:pt x="9210" y="16553"/>
                  </a:lnTo>
                  <a:lnTo>
                    <a:pt x="10454" y="16678"/>
                  </a:lnTo>
                  <a:lnTo>
                    <a:pt x="11699" y="16678"/>
                  </a:lnTo>
                  <a:lnTo>
                    <a:pt x="13068" y="16553"/>
                  </a:lnTo>
                  <a:lnTo>
                    <a:pt x="15806" y="16055"/>
                  </a:lnTo>
                  <a:lnTo>
                    <a:pt x="18295" y="15433"/>
                  </a:lnTo>
                  <a:lnTo>
                    <a:pt x="20411" y="14686"/>
                  </a:lnTo>
                  <a:lnTo>
                    <a:pt x="22527" y="13940"/>
                  </a:lnTo>
                  <a:lnTo>
                    <a:pt x="22651" y="14437"/>
                  </a:lnTo>
                  <a:lnTo>
                    <a:pt x="22651" y="14437"/>
                  </a:lnTo>
                  <a:lnTo>
                    <a:pt x="21406" y="14935"/>
                  </a:lnTo>
                  <a:lnTo>
                    <a:pt x="18544" y="15806"/>
                  </a:lnTo>
                  <a:lnTo>
                    <a:pt x="16802" y="16304"/>
                  </a:lnTo>
                  <a:lnTo>
                    <a:pt x="14810" y="16802"/>
                  </a:lnTo>
                  <a:lnTo>
                    <a:pt x="12943" y="17051"/>
                  </a:lnTo>
                  <a:lnTo>
                    <a:pt x="10952" y="1717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68"/>
            <p:cNvSpPr/>
            <p:nvPr/>
          </p:nvSpPr>
          <p:spPr>
            <a:xfrm>
              <a:off x="2412975" y="3733350"/>
              <a:ext cx="821425" cy="479175"/>
            </a:xfrm>
            <a:custGeom>
              <a:rect b="b" l="l" r="r" t="t"/>
              <a:pathLst>
                <a:path extrusionOk="0" h="19167" w="32857">
                  <a:moveTo>
                    <a:pt x="32732" y="0"/>
                  </a:moveTo>
                  <a:lnTo>
                    <a:pt x="32234" y="125"/>
                  </a:lnTo>
                  <a:lnTo>
                    <a:pt x="32359" y="2863"/>
                  </a:lnTo>
                  <a:lnTo>
                    <a:pt x="32359" y="5601"/>
                  </a:lnTo>
                  <a:lnTo>
                    <a:pt x="32110" y="8712"/>
                  </a:lnTo>
                  <a:lnTo>
                    <a:pt x="31986" y="10454"/>
                  </a:lnTo>
                  <a:lnTo>
                    <a:pt x="31737" y="11948"/>
                  </a:lnTo>
                  <a:lnTo>
                    <a:pt x="31363" y="13566"/>
                  </a:lnTo>
                  <a:lnTo>
                    <a:pt x="30865" y="14935"/>
                  </a:lnTo>
                  <a:lnTo>
                    <a:pt x="30243" y="16179"/>
                  </a:lnTo>
                  <a:lnTo>
                    <a:pt x="29496" y="17175"/>
                  </a:lnTo>
                  <a:lnTo>
                    <a:pt x="29123" y="17548"/>
                  </a:lnTo>
                  <a:lnTo>
                    <a:pt x="28625" y="17797"/>
                  </a:lnTo>
                  <a:lnTo>
                    <a:pt x="28127" y="18046"/>
                  </a:lnTo>
                  <a:lnTo>
                    <a:pt x="27630" y="18295"/>
                  </a:lnTo>
                  <a:lnTo>
                    <a:pt x="26136" y="18544"/>
                  </a:lnTo>
                  <a:lnTo>
                    <a:pt x="24518" y="18668"/>
                  </a:lnTo>
                  <a:lnTo>
                    <a:pt x="22776" y="18668"/>
                  </a:lnTo>
                  <a:lnTo>
                    <a:pt x="20785" y="18544"/>
                  </a:lnTo>
                  <a:lnTo>
                    <a:pt x="18793" y="18295"/>
                  </a:lnTo>
                  <a:lnTo>
                    <a:pt x="17673" y="17922"/>
                  </a:lnTo>
                  <a:lnTo>
                    <a:pt x="16677" y="17548"/>
                  </a:lnTo>
                  <a:lnTo>
                    <a:pt x="15557" y="17175"/>
                  </a:lnTo>
                  <a:lnTo>
                    <a:pt x="14562" y="16677"/>
                  </a:lnTo>
                  <a:lnTo>
                    <a:pt x="13566" y="15930"/>
                  </a:lnTo>
                  <a:lnTo>
                    <a:pt x="12570" y="15308"/>
                  </a:lnTo>
                  <a:lnTo>
                    <a:pt x="9832" y="12943"/>
                  </a:lnTo>
                  <a:lnTo>
                    <a:pt x="7343" y="10703"/>
                  </a:lnTo>
                  <a:lnTo>
                    <a:pt x="5352" y="8712"/>
                  </a:lnTo>
                  <a:lnTo>
                    <a:pt x="3610" y="6845"/>
                  </a:lnTo>
                  <a:lnTo>
                    <a:pt x="1245" y="3983"/>
                  </a:lnTo>
                  <a:lnTo>
                    <a:pt x="374" y="2863"/>
                  </a:lnTo>
                  <a:lnTo>
                    <a:pt x="0" y="3112"/>
                  </a:lnTo>
                  <a:lnTo>
                    <a:pt x="872" y="4232"/>
                  </a:lnTo>
                  <a:lnTo>
                    <a:pt x="3236" y="7094"/>
                  </a:lnTo>
                  <a:lnTo>
                    <a:pt x="4979" y="8961"/>
                  </a:lnTo>
                  <a:lnTo>
                    <a:pt x="7094" y="11077"/>
                  </a:lnTo>
                  <a:lnTo>
                    <a:pt x="9459" y="13317"/>
                  </a:lnTo>
                  <a:lnTo>
                    <a:pt x="12197" y="15681"/>
                  </a:lnTo>
                  <a:lnTo>
                    <a:pt x="13566" y="16553"/>
                  </a:lnTo>
                  <a:lnTo>
                    <a:pt x="14935" y="17424"/>
                  </a:lnTo>
                  <a:lnTo>
                    <a:pt x="16304" y="18046"/>
                  </a:lnTo>
                  <a:lnTo>
                    <a:pt x="17673" y="18544"/>
                  </a:lnTo>
                  <a:lnTo>
                    <a:pt x="19042" y="18793"/>
                  </a:lnTo>
                  <a:lnTo>
                    <a:pt x="20411" y="19042"/>
                  </a:lnTo>
                  <a:lnTo>
                    <a:pt x="21780" y="19166"/>
                  </a:lnTo>
                  <a:lnTo>
                    <a:pt x="24394" y="19166"/>
                  </a:lnTo>
                  <a:lnTo>
                    <a:pt x="25638" y="19042"/>
                  </a:lnTo>
                  <a:lnTo>
                    <a:pt x="27630" y="18793"/>
                  </a:lnTo>
                  <a:lnTo>
                    <a:pt x="28252" y="18544"/>
                  </a:lnTo>
                  <a:lnTo>
                    <a:pt x="28750" y="18295"/>
                  </a:lnTo>
                  <a:lnTo>
                    <a:pt x="29248" y="17922"/>
                  </a:lnTo>
                  <a:lnTo>
                    <a:pt x="29745" y="17548"/>
                  </a:lnTo>
                  <a:lnTo>
                    <a:pt x="30492" y="16553"/>
                  </a:lnTo>
                  <a:lnTo>
                    <a:pt x="31239" y="15308"/>
                  </a:lnTo>
                  <a:lnTo>
                    <a:pt x="31737" y="13939"/>
                  </a:lnTo>
                  <a:lnTo>
                    <a:pt x="32110" y="12446"/>
                  </a:lnTo>
                  <a:lnTo>
                    <a:pt x="32359" y="10828"/>
                  </a:lnTo>
                  <a:lnTo>
                    <a:pt x="32608" y="9210"/>
                  </a:lnTo>
                  <a:lnTo>
                    <a:pt x="32857" y="5850"/>
                  </a:lnTo>
                  <a:lnTo>
                    <a:pt x="32857" y="3112"/>
                  </a:lnTo>
                  <a:lnTo>
                    <a:pt x="32732" y="0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68"/>
            <p:cNvSpPr/>
            <p:nvPr/>
          </p:nvSpPr>
          <p:spPr>
            <a:xfrm>
              <a:off x="2412975" y="3733350"/>
              <a:ext cx="821425" cy="479175"/>
            </a:xfrm>
            <a:custGeom>
              <a:rect b="b" l="l" r="r" t="t"/>
              <a:pathLst>
                <a:path extrusionOk="0" fill="none" h="19167" w="32857">
                  <a:moveTo>
                    <a:pt x="23025" y="19166"/>
                  </a:moveTo>
                  <a:lnTo>
                    <a:pt x="23025" y="19166"/>
                  </a:lnTo>
                  <a:lnTo>
                    <a:pt x="21780" y="19166"/>
                  </a:lnTo>
                  <a:lnTo>
                    <a:pt x="20411" y="19042"/>
                  </a:lnTo>
                  <a:lnTo>
                    <a:pt x="19042" y="18793"/>
                  </a:lnTo>
                  <a:lnTo>
                    <a:pt x="17673" y="18544"/>
                  </a:lnTo>
                  <a:lnTo>
                    <a:pt x="16304" y="18046"/>
                  </a:lnTo>
                  <a:lnTo>
                    <a:pt x="14935" y="17424"/>
                  </a:lnTo>
                  <a:lnTo>
                    <a:pt x="13566" y="16553"/>
                  </a:lnTo>
                  <a:lnTo>
                    <a:pt x="12197" y="15681"/>
                  </a:lnTo>
                  <a:lnTo>
                    <a:pt x="12197" y="15681"/>
                  </a:lnTo>
                  <a:lnTo>
                    <a:pt x="9459" y="13317"/>
                  </a:lnTo>
                  <a:lnTo>
                    <a:pt x="7094" y="11077"/>
                  </a:lnTo>
                  <a:lnTo>
                    <a:pt x="4979" y="8961"/>
                  </a:lnTo>
                  <a:lnTo>
                    <a:pt x="3236" y="7094"/>
                  </a:lnTo>
                  <a:lnTo>
                    <a:pt x="872" y="4232"/>
                  </a:lnTo>
                  <a:lnTo>
                    <a:pt x="0" y="3112"/>
                  </a:lnTo>
                  <a:lnTo>
                    <a:pt x="374" y="2863"/>
                  </a:lnTo>
                  <a:lnTo>
                    <a:pt x="374" y="2863"/>
                  </a:lnTo>
                  <a:lnTo>
                    <a:pt x="1245" y="3983"/>
                  </a:lnTo>
                  <a:lnTo>
                    <a:pt x="3610" y="6845"/>
                  </a:lnTo>
                  <a:lnTo>
                    <a:pt x="5352" y="8712"/>
                  </a:lnTo>
                  <a:lnTo>
                    <a:pt x="7343" y="10703"/>
                  </a:lnTo>
                  <a:lnTo>
                    <a:pt x="9832" y="12943"/>
                  </a:lnTo>
                  <a:lnTo>
                    <a:pt x="12570" y="15308"/>
                  </a:lnTo>
                  <a:lnTo>
                    <a:pt x="12570" y="15308"/>
                  </a:lnTo>
                  <a:lnTo>
                    <a:pt x="13566" y="15930"/>
                  </a:lnTo>
                  <a:lnTo>
                    <a:pt x="14562" y="16677"/>
                  </a:lnTo>
                  <a:lnTo>
                    <a:pt x="15557" y="17175"/>
                  </a:lnTo>
                  <a:lnTo>
                    <a:pt x="16677" y="17548"/>
                  </a:lnTo>
                  <a:lnTo>
                    <a:pt x="17673" y="17922"/>
                  </a:lnTo>
                  <a:lnTo>
                    <a:pt x="18793" y="18295"/>
                  </a:lnTo>
                  <a:lnTo>
                    <a:pt x="20785" y="18544"/>
                  </a:lnTo>
                  <a:lnTo>
                    <a:pt x="22776" y="18668"/>
                  </a:lnTo>
                  <a:lnTo>
                    <a:pt x="24518" y="18668"/>
                  </a:lnTo>
                  <a:lnTo>
                    <a:pt x="26136" y="18544"/>
                  </a:lnTo>
                  <a:lnTo>
                    <a:pt x="27630" y="18295"/>
                  </a:lnTo>
                  <a:lnTo>
                    <a:pt x="27630" y="18295"/>
                  </a:lnTo>
                  <a:lnTo>
                    <a:pt x="28127" y="18046"/>
                  </a:lnTo>
                  <a:lnTo>
                    <a:pt x="28625" y="17797"/>
                  </a:lnTo>
                  <a:lnTo>
                    <a:pt x="29123" y="17548"/>
                  </a:lnTo>
                  <a:lnTo>
                    <a:pt x="29496" y="17175"/>
                  </a:lnTo>
                  <a:lnTo>
                    <a:pt x="30243" y="16179"/>
                  </a:lnTo>
                  <a:lnTo>
                    <a:pt x="30865" y="14935"/>
                  </a:lnTo>
                  <a:lnTo>
                    <a:pt x="31363" y="13566"/>
                  </a:lnTo>
                  <a:lnTo>
                    <a:pt x="31737" y="11948"/>
                  </a:lnTo>
                  <a:lnTo>
                    <a:pt x="31986" y="10454"/>
                  </a:lnTo>
                  <a:lnTo>
                    <a:pt x="32110" y="8712"/>
                  </a:lnTo>
                  <a:lnTo>
                    <a:pt x="32359" y="5601"/>
                  </a:lnTo>
                  <a:lnTo>
                    <a:pt x="32359" y="2863"/>
                  </a:lnTo>
                  <a:lnTo>
                    <a:pt x="32234" y="125"/>
                  </a:lnTo>
                  <a:lnTo>
                    <a:pt x="32732" y="0"/>
                  </a:lnTo>
                  <a:lnTo>
                    <a:pt x="32732" y="0"/>
                  </a:lnTo>
                  <a:lnTo>
                    <a:pt x="32857" y="3112"/>
                  </a:lnTo>
                  <a:lnTo>
                    <a:pt x="32857" y="5850"/>
                  </a:lnTo>
                  <a:lnTo>
                    <a:pt x="32608" y="9210"/>
                  </a:lnTo>
                  <a:lnTo>
                    <a:pt x="32359" y="10828"/>
                  </a:lnTo>
                  <a:lnTo>
                    <a:pt x="32110" y="12446"/>
                  </a:lnTo>
                  <a:lnTo>
                    <a:pt x="31737" y="13939"/>
                  </a:lnTo>
                  <a:lnTo>
                    <a:pt x="31239" y="15308"/>
                  </a:lnTo>
                  <a:lnTo>
                    <a:pt x="30492" y="16553"/>
                  </a:lnTo>
                  <a:lnTo>
                    <a:pt x="29745" y="17548"/>
                  </a:lnTo>
                  <a:lnTo>
                    <a:pt x="29248" y="17922"/>
                  </a:lnTo>
                  <a:lnTo>
                    <a:pt x="28750" y="18295"/>
                  </a:lnTo>
                  <a:lnTo>
                    <a:pt x="28252" y="18544"/>
                  </a:lnTo>
                  <a:lnTo>
                    <a:pt x="27630" y="18793"/>
                  </a:lnTo>
                  <a:lnTo>
                    <a:pt x="27630" y="18793"/>
                  </a:lnTo>
                  <a:lnTo>
                    <a:pt x="25638" y="19042"/>
                  </a:lnTo>
                  <a:lnTo>
                    <a:pt x="24394" y="19166"/>
                  </a:lnTo>
                  <a:lnTo>
                    <a:pt x="23025" y="191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68"/>
            <p:cNvSpPr/>
            <p:nvPr/>
          </p:nvSpPr>
          <p:spPr>
            <a:xfrm>
              <a:off x="1762700" y="2902600"/>
              <a:ext cx="575625" cy="438725"/>
            </a:xfrm>
            <a:custGeom>
              <a:rect b="b" l="l" r="r" t="t"/>
              <a:pathLst>
                <a:path extrusionOk="0" h="17549" w="23025">
                  <a:moveTo>
                    <a:pt x="22527" y="1"/>
                  </a:moveTo>
                  <a:lnTo>
                    <a:pt x="22153" y="1743"/>
                  </a:lnTo>
                  <a:lnTo>
                    <a:pt x="21656" y="3485"/>
                  </a:lnTo>
                  <a:lnTo>
                    <a:pt x="20784" y="5103"/>
                  </a:lnTo>
                  <a:lnTo>
                    <a:pt x="19664" y="6846"/>
                  </a:lnTo>
                  <a:lnTo>
                    <a:pt x="18171" y="8464"/>
                  </a:lnTo>
                  <a:lnTo>
                    <a:pt x="16304" y="10081"/>
                  </a:lnTo>
                  <a:lnTo>
                    <a:pt x="13939" y="11699"/>
                  </a:lnTo>
                  <a:lnTo>
                    <a:pt x="11077" y="13442"/>
                  </a:lnTo>
                  <a:lnTo>
                    <a:pt x="8339" y="14811"/>
                  </a:lnTo>
                  <a:lnTo>
                    <a:pt x="5974" y="15806"/>
                  </a:lnTo>
                  <a:lnTo>
                    <a:pt x="4107" y="16429"/>
                  </a:lnTo>
                  <a:lnTo>
                    <a:pt x="2614" y="16802"/>
                  </a:lnTo>
                  <a:lnTo>
                    <a:pt x="1494" y="16927"/>
                  </a:lnTo>
                  <a:lnTo>
                    <a:pt x="125" y="16927"/>
                  </a:lnTo>
                  <a:lnTo>
                    <a:pt x="0" y="17424"/>
                  </a:lnTo>
                  <a:lnTo>
                    <a:pt x="249" y="17424"/>
                  </a:lnTo>
                  <a:lnTo>
                    <a:pt x="996" y="17549"/>
                  </a:lnTo>
                  <a:lnTo>
                    <a:pt x="2365" y="17424"/>
                  </a:lnTo>
                  <a:lnTo>
                    <a:pt x="3361" y="17175"/>
                  </a:lnTo>
                  <a:lnTo>
                    <a:pt x="4605" y="16802"/>
                  </a:lnTo>
                  <a:lnTo>
                    <a:pt x="5974" y="16429"/>
                  </a:lnTo>
                  <a:lnTo>
                    <a:pt x="7468" y="15682"/>
                  </a:lnTo>
                  <a:lnTo>
                    <a:pt x="9334" y="14935"/>
                  </a:lnTo>
                  <a:lnTo>
                    <a:pt x="11326" y="13815"/>
                  </a:lnTo>
                  <a:lnTo>
                    <a:pt x="14188" y="12073"/>
                  </a:lnTo>
                  <a:lnTo>
                    <a:pt x="16677" y="10455"/>
                  </a:lnTo>
                  <a:lnTo>
                    <a:pt x="18544" y="8712"/>
                  </a:lnTo>
                  <a:lnTo>
                    <a:pt x="20038" y="6970"/>
                  </a:lnTo>
                  <a:lnTo>
                    <a:pt x="21158" y="5352"/>
                  </a:lnTo>
                  <a:lnTo>
                    <a:pt x="22029" y="3610"/>
                  </a:lnTo>
                  <a:lnTo>
                    <a:pt x="22651" y="1867"/>
                  </a:lnTo>
                  <a:lnTo>
                    <a:pt x="23025" y="1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68"/>
            <p:cNvSpPr/>
            <p:nvPr/>
          </p:nvSpPr>
          <p:spPr>
            <a:xfrm>
              <a:off x="1762700" y="2902600"/>
              <a:ext cx="575625" cy="438725"/>
            </a:xfrm>
            <a:custGeom>
              <a:rect b="b" l="l" r="r" t="t"/>
              <a:pathLst>
                <a:path extrusionOk="0" fill="none" h="17549" w="23025">
                  <a:moveTo>
                    <a:pt x="996" y="17549"/>
                  </a:moveTo>
                  <a:lnTo>
                    <a:pt x="996" y="17549"/>
                  </a:lnTo>
                  <a:lnTo>
                    <a:pt x="249" y="17424"/>
                  </a:lnTo>
                  <a:lnTo>
                    <a:pt x="0" y="17424"/>
                  </a:lnTo>
                  <a:lnTo>
                    <a:pt x="125" y="16927"/>
                  </a:lnTo>
                  <a:lnTo>
                    <a:pt x="125" y="16927"/>
                  </a:lnTo>
                  <a:lnTo>
                    <a:pt x="747" y="16927"/>
                  </a:lnTo>
                  <a:lnTo>
                    <a:pt x="1494" y="16927"/>
                  </a:lnTo>
                  <a:lnTo>
                    <a:pt x="2614" y="16802"/>
                  </a:lnTo>
                  <a:lnTo>
                    <a:pt x="4107" y="16429"/>
                  </a:lnTo>
                  <a:lnTo>
                    <a:pt x="5974" y="15806"/>
                  </a:lnTo>
                  <a:lnTo>
                    <a:pt x="8339" y="14811"/>
                  </a:lnTo>
                  <a:lnTo>
                    <a:pt x="11077" y="13442"/>
                  </a:lnTo>
                  <a:lnTo>
                    <a:pt x="11077" y="13442"/>
                  </a:lnTo>
                  <a:lnTo>
                    <a:pt x="13939" y="11699"/>
                  </a:lnTo>
                  <a:lnTo>
                    <a:pt x="16304" y="10081"/>
                  </a:lnTo>
                  <a:lnTo>
                    <a:pt x="18171" y="8464"/>
                  </a:lnTo>
                  <a:lnTo>
                    <a:pt x="19664" y="6846"/>
                  </a:lnTo>
                  <a:lnTo>
                    <a:pt x="20784" y="5103"/>
                  </a:lnTo>
                  <a:lnTo>
                    <a:pt x="21656" y="3485"/>
                  </a:lnTo>
                  <a:lnTo>
                    <a:pt x="22153" y="1743"/>
                  </a:lnTo>
                  <a:lnTo>
                    <a:pt x="22527" y="1"/>
                  </a:lnTo>
                  <a:lnTo>
                    <a:pt x="23025" y="1"/>
                  </a:lnTo>
                  <a:lnTo>
                    <a:pt x="23025" y="1"/>
                  </a:lnTo>
                  <a:lnTo>
                    <a:pt x="22651" y="1867"/>
                  </a:lnTo>
                  <a:lnTo>
                    <a:pt x="22029" y="3610"/>
                  </a:lnTo>
                  <a:lnTo>
                    <a:pt x="21158" y="5352"/>
                  </a:lnTo>
                  <a:lnTo>
                    <a:pt x="20038" y="6970"/>
                  </a:lnTo>
                  <a:lnTo>
                    <a:pt x="18544" y="8712"/>
                  </a:lnTo>
                  <a:lnTo>
                    <a:pt x="16677" y="10455"/>
                  </a:lnTo>
                  <a:lnTo>
                    <a:pt x="14188" y="12073"/>
                  </a:lnTo>
                  <a:lnTo>
                    <a:pt x="11326" y="13815"/>
                  </a:lnTo>
                  <a:lnTo>
                    <a:pt x="11326" y="13815"/>
                  </a:lnTo>
                  <a:lnTo>
                    <a:pt x="9334" y="14935"/>
                  </a:lnTo>
                  <a:lnTo>
                    <a:pt x="7468" y="15682"/>
                  </a:lnTo>
                  <a:lnTo>
                    <a:pt x="5974" y="16429"/>
                  </a:lnTo>
                  <a:lnTo>
                    <a:pt x="4605" y="16802"/>
                  </a:lnTo>
                  <a:lnTo>
                    <a:pt x="3361" y="17175"/>
                  </a:lnTo>
                  <a:lnTo>
                    <a:pt x="2365" y="17424"/>
                  </a:lnTo>
                  <a:lnTo>
                    <a:pt x="996" y="175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68"/>
            <p:cNvSpPr/>
            <p:nvPr/>
          </p:nvSpPr>
          <p:spPr>
            <a:xfrm>
              <a:off x="1252425" y="3487550"/>
              <a:ext cx="276950" cy="578725"/>
            </a:xfrm>
            <a:custGeom>
              <a:rect b="b" l="l" r="r" t="t"/>
              <a:pathLst>
                <a:path extrusionOk="0" h="23149" w="11078">
                  <a:moveTo>
                    <a:pt x="10579" y="0"/>
                  </a:moveTo>
                  <a:lnTo>
                    <a:pt x="9459" y="2987"/>
                  </a:lnTo>
                  <a:lnTo>
                    <a:pt x="6846" y="9583"/>
                  </a:lnTo>
                  <a:lnTo>
                    <a:pt x="5103" y="13441"/>
                  </a:lnTo>
                  <a:lnTo>
                    <a:pt x="3361" y="17175"/>
                  </a:lnTo>
                  <a:lnTo>
                    <a:pt x="1618" y="20411"/>
                  </a:lnTo>
                  <a:lnTo>
                    <a:pt x="872" y="21655"/>
                  </a:lnTo>
                  <a:lnTo>
                    <a:pt x="1" y="22775"/>
                  </a:lnTo>
                  <a:lnTo>
                    <a:pt x="374" y="23149"/>
                  </a:lnTo>
                  <a:lnTo>
                    <a:pt x="1245" y="22029"/>
                  </a:lnTo>
                  <a:lnTo>
                    <a:pt x="1992" y="20660"/>
                  </a:lnTo>
                  <a:lnTo>
                    <a:pt x="3734" y="17424"/>
                  </a:lnTo>
                  <a:lnTo>
                    <a:pt x="5477" y="13815"/>
                  </a:lnTo>
                  <a:lnTo>
                    <a:pt x="7219" y="9957"/>
                  </a:lnTo>
                  <a:lnTo>
                    <a:pt x="9833" y="3360"/>
                  </a:lnTo>
                  <a:lnTo>
                    <a:pt x="11077" y="249"/>
                  </a:lnTo>
                  <a:lnTo>
                    <a:pt x="10579" y="0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68"/>
            <p:cNvSpPr/>
            <p:nvPr/>
          </p:nvSpPr>
          <p:spPr>
            <a:xfrm>
              <a:off x="1252425" y="3487550"/>
              <a:ext cx="276950" cy="578725"/>
            </a:xfrm>
            <a:custGeom>
              <a:rect b="b" l="l" r="r" t="t"/>
              <a:pathLst>
                <a:path extrusionOk="0" fill="none" h="23149" w="11078">
                  <a:moveTo>
                    <a:pt x="374" y="23149"/>
                  </a:moveTo>
                  <a:lnTo>
                    <a:pt x="1" y="22775"/>
                  </a:lnTo>
                  <a:lnTo>
                    <a:pt x="1" y="22775"/>
                  </a:lnTo>
                  <a:lnTo>
                    <a:pt x="872" y="21655"/>
                  </a:lnTo>
                  <a:lnTo>
                    <a:pt x="1618" y="20411"/>
                  </a:lnTo>
                  <a:lnTo>
                    <a:pt x="3361" y="17175"/>
                  </a:lnTo>
                  <a:lnTo>
                    <a:pt x="5103" y="13441"/>
                  </a:lnTo>
                  <a:lnTo>
                    <a:pt x="6846" y="9583"/>
                  </a:lnTo>
                  <a:lnTo>
                    <a:pt x="9459" y="2987"/>
                  </a:lnTo>
                  <a:lnTo>
                    <a:pt x="10579" y="0"/>
                  </a:lnTo>
                  <a:lnTo>
                    <a:pt x="11077" y="249"/>
                  </a:lnTo>
                  <a:lnTo>
                    <a:pt x="11077" y="249"/>
                  </a:lnTo>
                  <a:lnTo>
                    <a:pt x="9833" y="3360"/>
                  </a:lnTo>
                  <a:lnTo>
                    <a:pt x="7219" y="9957"/>
                  </a:lnTo>
                  <a:lnTo>
                    <a:pt x="5477" y="13815"/>
                  </a:lnTo>
                  <a:lnTo>
                    <a:pt x="3734" y="17424"/>
                  </a:lnTo>
                  <a:lnTo>
                    <a:pt x="1992" y="20660"/>
                  </a:lnTo>
                  <a:lnTo>
                    <a:pt x="1245" y="22029"/>
                  </a:lnTo>
                  <a:lnTo>
                    <a:pt x="374" y="231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68"/>
            <p:cNvSpPr/>
            <p:nvPr/>
          </p:nvSpPr>
          <p:spPr>
            <a:xfrm>
              <a:off x="1295975" y="3251075"/>
              <a:ext cx="252050" cy="90250"/>
            </a:xfrm>
            <a:custGeom>
              <a:rect b="b" l="l" r="r" t="t"/>
              <a:pathLst>
                <a:path extrusionOk="0" h="3610" w="10082">
                  <a:moveTo>
                    <a:pt x="250" y="1"/>
                  </a:moveTo>
                  <a:lnTo>
                    <a:pt x="1" y="374"/>
                  </a:lnTo>
                  <a:lnTo>
                    <a:pt x="872" y="872"/>
                  </a:lnTo>
                  <a:lnTo>
                    <a:pt x="3112" y="1992"/>
                  </a:lnTo>
                  <a:lnTo>
                    <a:pt x="4606" y="2490"/>
                  </a:lnTo>
                  <a:lnTo>
                    <a:pt x="6348" y="2988"/>
                  </a:lnTo>
                  <a:lnTo>
                    <a:pt x="8091" y="3361"/>
                  </a:lnTo>
                  <a:lnTo>
                    <a:pt x="9957" y="3610"/>
                  </a:lnTo>
                  <a:lnTo>
                    <a:pt x="10082" y="3112"/>
                  </a:lnTo>
                  <a:lnTo>
                    <a:pt x="8215" y="2863"/>
                  </a:lnTo>
                  <a:lnTo>
                    <a:pt x="6473" y="2490"/>
                  </a:lnTo>
                  <a:lnTo>
                    <a:pt x="4855" y="1992"/>
                  </a:lnTo>
                  <a:lnTo>
                    <a:pt x="3361" y="1494"/>
                  </a:lnTo>
                  <a:lnTo>
                    <a:pt x="1121" y="498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68"/>
            <p:cNvSpPr/>
            <p:nvPr/>
          </p:nvSpPr>
          <p:spPr>
            <a:xfrm>
              <a:off x="2521875" y="3593325"/>
              <a:ext cx="205375" cy="236500"/>
            </a:xfrm>
            <a:custGeom>
              <a:rect b="b" l="l" r="r" t="t"/>
              <a:pathLst>
                <a:path extrusionOk="0" h="9460" w="8215">
                  <a:moveTo>
                    <a:pt x="7717" y="1"/>
                  </a:moveTo>
                  <a:lnTo>
                    <a:pt x="7592" y="498"/>
                  </a:lnTo>
                  <a:lnTo>
                    <a:pt x="7219" y="1245"/>
                  </a:lnTo>
                  <a:lnTo>
                    <a:pt x="6223" y="2614"/>
                  </a:lnTo>
                  <a:lnTo>
                    <a:pt x="5103" y="4108"/>
                  </a:lnTo>
                  <a:lnTo>
                    <a:pt x="3734" y="5601"/>
                  </a:lnTo>
                  <a:lnTo>
                    <a:pt x="1245" y="7966"/>
                  </a:lnTo>
                  <a:lnTo>
                    <a:pt x="0" y="9086"/>
                  </a:lnTo>
                  <a:lnTo>
                    <a:pt x="374" y="9459"/>
                  </a:lnTo>
                  <a:lnTo>
                    <a:pt x="1618" y="8339"/>
                  </a:lnTo>
                  <a:lnTo>
                    <a:pt x="4107" y="5850"/>
                  </a:lnTo>
                  <a:lnTo>
                    <a:pt x="5476" y="4357"/>
                  </a:lnTo>
                  <a:lnTo>
                    <a:pt x="6721" y="2739"/>
                  </a:lnTo>
                  <a:lnTo>
                    <a:pt x="7717" y="1370"/>
                  </a:lnTo>
                  <a:lnTo>
                    <a:pt x="8090" y="623"/>
                  </a:lnTo>
                  <a:lnTo>
                    <a:pt x="8214" y="1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68"/>
            <p:cNvSpPr/>
            <p:nvPr/>
          </p:nvSpPr>
          <p:spPr>
            <a:xfrm>
              <a:off x="2521875" y="3593325"/>
              <a:ext cx="205375" cy="236500"/>
            </a:xfrm>
            <a:custGeom>
              <a:rect b="b" l="l" r="r" t="t"/>
              <a:pathLst>
                <a:path extrusionOk="0" fill="none" h="9460" w="8215">
                  <a:moveTo>
                    <a:pt x="374" y="9459"/>
                  </a:moveTo>
                  <a:lnTo>
                    <a:pt x="0" y="9086"/>
                  </a:lnTo>
                  <a:lnTo>
                    <a:pt x="0" y="9086"/>
                  </a:lnTo>
                  <a:lnTo>
                    <a:pt x="1245" y="7966"/>
                  </a:lnTo>
                  <a:lnTo>
                    <a:pt x="3734" y="5601"/>
                  </a:lnTo>
                  <a:lnTo>
                    <a:pt x="5103" y="4108"/>
                  </a:lnTo>
                  <a:lnTo>
                    <a:pt x="6223" y="2614"/>
                  </a:lnTo>
                  <a:lnTo>
                    <a:pt x="7219" y="1245"/>
                  </a:lnTo>
                  <a:lnTo>
                    <a:pt x="7592" y="498"/>
                  </a:lnTo>
                  <a:lnTo>
                    <a:pt x="7717" y="1"/>
                  </a:lnTo>
                  <a:lnTo>
                    <a:pt x="8214" y="1"/>
                  </a:lnTo>
                  <a:lnTo>
                    <a:pt x="8214" y="1"/>
                  </a:lnTo>
                  <a:lnTo>
                    <a:pt x="8090" y="623"/>
                  </a:lnTo>
                  <a:lnTo>
                    <a:pt x="7717" y="1370"/>
                  </a:lnTo>
                  <a:lnTo>
                    <a:pt x="6721" y="2739"/>
                  </a:lnTo>
                  <a:lnTo>
                    <a:pt x="5476" y="4357"/>
                  </a:lnTo>
                  <a:lnTo>
                    <a:pt x="4107" y="5850"/>
                  </a:lnTo>
                  <a:lnTo>
                    <a:pt x="1618" y="8339"/>
                  </a:lnTo>
                  <a:lnTo>
                    <a:pt x="374" y="945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68"/>
            <p:cNvSpPr/>
            <p:nvPr/>
          </p:nvSpPr>
          <p:spPr>
            <a:xfrm>
              <a:off x="3259275" y="3167075"/>
              <a:ext cx="248925" cy="964550"/>
            </a:xfrm>
            <a:custGeom>
              <a:rect b="b" l="l" r="r" t="t"/>
              <a:pathLst>
                <a:path extrusionOk="0" h="38582" w="9957">
                  <a:moveTo>
                    <a:pt x="9957" y="0"/>
                  </a:moveTo>
                  <a:lnTo>
                    <a:pt x="9459" y="125"/>
                  </a:lnTo>
                  <a:lnTo>
                    <a:pt x="9459" y="1245"/>
                  </a:lnTo>
                  <a:lnTo>
                    <a:pt x="9210" y="2614"/>
                  </a:lnTo>
                  <a:lnTo>
                    <a:pt x="8837" y="4107"/>
                  </a:lnTo>
                  <a:lnTo>
                    <a:pt x="8214" y="5725"/>
                  </a:lnTo>
                  <a:lnTo>
                    <a:pt x="6721" y="9459"/>
                  </a:lnTo>
                  <a:lnTo>
                    <a:pt x="4979" y="13193"/>
                  </a:lnTo>
                  <a:lnTo>
                    <a:pt x="3610" y="16304"/>
                  </a:lnTo>
                  <a:lnTo>
                    <a:pt x="2365" y="19291"/>
                  </a:lnTo>
                  <a:lnTo>
                    <a:pt x="1245" y="22029"/>
                  </a:lnTo>
                  <a:lnTo>
                    <a:pt x="872" y="23273"/>
                  </a:lnTo>
                  <a:lnTo>
                    <a:pt x="623" y="24518"/>
                  </a:lnTo>
                  <a:lnTo>
                    <a:pt x="249" y="27007"/>
                  </a:lnTo>
                  <a:lnTo>
                    <a:pt x="0" y="29496"/>
                  </a:lnTo>
                  <a:lnTo>
                    <a:pt x="0" y="31861"/>
                  </a:lnTo>
                  <a:lnTo>
                    <a:pt x="125" y="34101"/>
                  </a:lnTo>
                  <a:lnTo>
                    <a:pt x="374" y="37337"/>
                  </a:lnTo>
                  <a:lnTo>
                    <a:pt x="623" y="38581"/>
                  </a:lnTo>
                  <a:lnTo>
                    <a:pt x="1120" y="38457"/>
                  </a:lnTo>
                  <a:lnTo>
                    <a:pt x="872" y="37212"/>
                  </a:lnTo>
                  <a:lnTo>
                    <a:pt x="623" y="33977"/>
                  </a:lnTo>
                  <a:lnTo>
                    <a:pt x="498" y="31861"/>
                  </a:lnTo>
                  <a:lnTo>
                    <a:pt x="498" y="29496"/>
                  </a:lnTo>
                  <a:lnTo>
                    <a:pt x="747" y="27132"/>
                  </a:lnTo>
                  <a:lnTo>
                    <a:pt x="1120" y="24518"/>
                  </a:lnTo>
                  <a:lnTo>
                    <a:pt x="1369" y="23398"/>
                  </a:lnTo>
                  <a:lnTo>
                    <a:pt x="1743" y="22153"/>
                  </a:lnTo>
                  <a:lnTo>
                    <a:pt x="2738" y="19415"/>
                  </a:lnTo>
                  <a:lnTo>
                    <a:pt x="4107" y="16428"/>
                  </a:lnTo>
                  <a:lnTo>
                    <a:pt x="5476" y="13441"/>
                  </a:lnTo>
                  <a:lnTo>
                    <a:pt x="7219" y="9459"/>
                  </a:lnTo>
                  <a:lnTo>
                    <a:pt x="8712" y="5725"/>
                  </a:lnTo>
                  <a:lnTo>
                    <a:pt x="9335" y="4107"/>
                  </a:lnTo>
                  <a:lnTo>
                    <a:pt x="9708" y="2614"/>
                  </a:lnTo>
                  <a:lnTo>
                    <a:pt x="9957" y="1245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68"/>
            <p:cNvSpPr/>
            <p:nvPr/>
          </p:nvSpPr>
          <p:spPr>
            <a:xfrm>
              <a:off x="3259275" y="3167075"/>
              <a:ext cx="248925" cy="964550"/>
            </a:xfrm>
            <a:custGeom>
              <a:rect b="b" l="l" r="r" t="t"/>
              <a:pathLst>
                <a:path extrusionOk="0" fill="none" h="38582" w="9957">
                  <a:moveTo>
                    <a:pt x="623" y="38581"/>
                  </a:moveTo>
                  <a:lnTo>
                    <a:pt x="623" y="38581"/>
                  </a:lnTo>
                  <a:lnTo>
                    <a:pt x="374" y="37337"/>
                  </a:lnTo>
                  <a:lnTo>
                    <a:pt x="125" y="34101"/>
                  </a:lnTo>
                  <a:lnTo>
                    <a:pt x="0" y="31861"/>
                  </a:lnTo>
                  <a:lnTo>
                    <a:pt x="0" y="29496"/>
                  </a:lnTo>
                  <a:lnTo>
                    <a:pt x="249" y="27007"/>
                  </a:lnTo>
                  <a:lnTo>
                    <a:pt x="623" y="24518"/>
                  </a:lnTo>
                  <a:lnTo>
                    <a:pt x="623" y="24518"/>
                  </a:lnTo>
                  <a:lnTo>
                    <a:pt x="872" y="23273"/>
                  </a:lnTo>
                  <a:lnTo>
                    <a:pt x="1245" y="22029"/>
                  </a:lnTo>
                  <a:lnTo>
                    <a:pt x="2365" y="19291"/>
                  </a:lnTo>
                  <a:lnTo>
                    <a:pt x="3610" y="16304"/>
                  </a:lnTo>
                  <a:lnTo>
                    <a:pt x="4979" y="13193"/>
                  </a:lnTo>
                  <a:lnTo>
                    <a:pt x="4979" y="13193"/>
                  </a:lnTo>
                  <a:lnTo>
                    <a:pt x="6721" y="9459"/>
                  </a:lnTo>
                  <a:lnTo>
                    <a:pt x="8214" y="5725"/>
                  </a:lnTo>
                  <a:lnTo>
                    <a:pt x="8837" y="4107"/>
                  </a:lnTo>
                  <a:lnTo>
                    <a:pt x="9210" y="2614"/>
                  </a:lnTo>
                  <a:lnTo>
                    <a:pt x="9459" y="1245"/>
                  </a:lnTo>
                  <a:lnTo>
                    <a:pt x="9459" y="125"/>
                  </a:lnTo>
                  <a:lnTo>
                    <a:pt x="9957" y="0"/>
                  </a:lnTo>
                  <a:lnTo>
                    <a:pt x="9957" y="0"/>
                  </a:lnTo>
                  <a:lnTo>
                    <a:pt x="9957" y="1245"/>
                  </a:lnTo>
                  <a:lnTo>
                    <a:pt x="9708" y="2614"/>
                  </a:lnTo>
                  <a:lnTo>
                    <a:pt x="9335" y="4107"/>
                  </a:lnTo>
                  <a:lnTo>
                    <a:pt x="8712" y="5725"/>
                  </a:lnTo>
                  <a:lnTo>
                    <a:pt x="7219" y="9459"/>
                  </a:lnTo>
                  <a:lnTo>
                    <a:pt x="5476" y="13441"/>
                  </a:lnTo>
                  <a:lnTo>
                    <a:pt x="5476" y="13441"/>
                  </a:lnTo>
                  <a:lnTo>
                    <a:pt x="4107" y="16428"/>
                  </a:lnTo>
                  <a:lnTo>
                    <a:pt x="2738" y="19415"/>
                  </a:lnTo>
                  <a:lnTo>
                    <a:pt x="1743" y="22153"/>
                  </a:lnTo>
                  <a:lnTo>
                    <a:pt x="1369" y="23398"/>
                  </a:lnTo>
                  <a:lnTo>
                    <a:pt x="1120" y="24518"/>
                  </a:lnTo>
                  <a:lnTo>
                    <a:pt x="1120" y="24518"/>
                  </a:lnTo>
                  <a:lnTo>
                    <a:pt x="747" y="27132"/>
                  </a:lnTo>
                  <a:lnTo>
                    <a:pt x="498" y="29496"/>
                  </a:lnTo>
                  <a:lnTo>
                    <a:pt x="498" y="31861"/>
                  </a:lnTo>
                  <a:lnTo>
                    <a:pt x="623" y="33977"/>
                  </a:lnTo>
                  <a:lnTo>
                    <a:pt x="872" y="37212"/>
                  </a:lnTo>
                  <a:lnTo>
                    <a:pt x="1120" y="38457"/>
                  </a:lnTo>
                  <a:lnTo>
                    <a:pt x="623" y="3858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68"/>
            <p:cNvSpPr/>
            <p:nvPr/>
          </p:nvSpPr>
          <p:spPr>
            <a:xfrm>
              <a:off x="1348875" y="2703475"/>
              <a:ext cx="87150" cy="174250"/>
            </a:xfrm>
            <a:custGeom>
              <a:rect b="b" l="l" r="r" t="t"/>
              <a:pathLst>
                <a:path extrusionOk="0" h="6970" w="3486">
                  <a:moveTo>
                    <a:pt x="1" y="0"/>
                  </a:moveTo>
                  <a:lnTo>
                    <a:pt x="125" y="1494"/>
                  </a:lnTo>
                  <a:lnTo>
                    <a:pt x="374" y="2863"/>
                  </a:lnTo>
                  <a:lnTo>
                    <a:pt x="872" y="4107"/>
                  </a:lnTo>
                  <a:lnTo>
                    <a:pt x="1494" y="5103"/>
                  </a:lnTo>
                  <a:lnTo>
                    <a:pt x="2116" y="5850"/>
                  </a:lnTo>
                  <a:lnTo>
                    <a:pt x="2614" y="6472"/>
                  </a:lnTo>
                  <a:lnTo>
                    <a:pt x="3236" y="6970"/>
                  </a:lnTo>
                  <a:lnTo>
                    <a:pt x="3485" y="6597"/>
                  </a:lnTo>
                  <a:lnTo>
                    <a:pt x="2988" y="6223"/>
                  </a:lnTo>
                  <a:lnTo>
                    <a:pt x="2490" y="5601"/>
                  </a:lnTo>
                  <a:lnTo>
                    <a:pt x="1992" y="4854"/>
                  </a:lnTo>
                  <a:lnTo>
                    <a:pt x="1370" y="3859"/>
                  </a:lnTo>
                  <a:lnTo>
                    <a:pt x="872" y="2738"/>
                  </a:lnTo>
                  <a:lnTo>
                    <a:pt x="623" y="1494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D173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68"/>
            <p:cNvSpPr/>
            <p:nvPr/>
          </p:nvSpPr>
          <p:spPr>
            <a:xfrm>
              <a:off x="1473325" y="2743925"/>
              <a:ext cx="149375" cy="177375"/>
            </a:xfrm>
            <a:custGeom>
              <a:rect b="b" l="l" r="r" t="t"/>
              <a:pathLst>
                <a:path extrusionOk="0" h="7095" w="5975">
                  <a:moveTo>
                    <a:pt x="499" y="0"/>
                  </a:moveTo>
                  <a:lnTo>
                    <a:pt x="1" y="249"/>
                  </a:lnTo>
                  <a:lnTo>
                    <a:pt x="499" y="872"/>
                  </a:lnTo>
                  <a:lnTo>
                    <a:pt x="997" y="1369"/>
                  </a:lnTo>
                  <a:lnTo>
                    <a:pt x="1992" y="2241"/>
                  </a:lnTo>
                  <a:lnTo>
                    <a:pt x="3112" y="3236"/>
                  </a:lnTo>
                  <a:lnTo>
                    <a:pt x="3735" y="3859"/>
                  </a:lnTo>
                  <a:lnTo>
                    <a:pt x="4232" y="4481"/>
                  </a:lnTo>
                  <a:lnTo>
                    <a:pt x="4855" y="5725"/>
                  </a:lnTo>
                  <a:lnTo>
                    <a:pt x="5352" y="6721"/>
                  </a:lnTo>
                  <a:lnTo>
                    <a:pt x="5477" y="7094"/>
                  </a:lnTo>
                  <a:lnTo>
                    <a:pt x="5975" y="6970"/>
                  </a:lnTo>
                  <a:lnTo>
                    <a:pt x="5850" y="6472"/>
                  </a:lnTo>
                  <a:lnTo>
                    <a:pt x="5352" y="5476"/>
                  </a:lnTo>
                  <a:lnTo>
                    <a:pt x="4606" y="4107"/>
                  </a:lnTo>
                  <a:lnTo>
                    <a:pt x="4108" y="3485"/>
                  </a:lnTo>
                  <a:lnTo>
                    <a:pt x="3486" y="2863"/>
                  </a:lnTo>
                  <a:lnTo>
                    <a:pt x="2241" y="1867"/>
                  </a:lnTo>
                  <a:lnTo>
                    <a:pt x="1245" y="1120"/>
                  </a:lnTo>
                  <a:lnTo>
                    <a:pt x="872" y="62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rgbClr val="D173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68"/>
            <p:cNvSpPr/>
            <p:nvPr/>
          </p:nvSpPr>
          <p:spPr>
            <a:xfrm>
              <a:off x="1488900" y="2295875"/>
              <a:ext cx="373375" cy="136925"/>
            </a:xfrm>
            <a:custGeom>
              <a:rect b="b" l="l" r="r" t="t"/>
              <a:pathLst>
                <a:path extrusionOk="0" h="5477" w="14935">
                  <a:moveTo>
                    <a:pt x="0" y="1"/>
                  </a:moveTo>
                  <a:lnTo>
                    <a:pt x="0" y="250"/>
                  </a:lnTo>
                  <a:lnTo>
                    <a:pt x="125" y="872"/>
                  </a:lnTo>
                  <a:lnTo>
                    <a:pt x="747" y="1619"/>
                  </a:lnTo>
                  <a:lnTo>
                    <a:pt x="1245" y="1992"/>
                  </a:lnTo>
                  <a:lnTo>
                    <a:pt x="1867" y="2490"/>
                  </a:lnTo>
                  <a:lnTo>
                    <a:pt x="2614" y="2863"/>
                  </a:lnTo>
                  <a:lnTo>
                    <a:pt x="3609" y="3361"/>
                  </a:lnTo>
                  <a:lnTo>
                    <a:pt x="4854" y="3735"/>
                  </a:lnTo>
                  <a:lnTo>
                    <a:pt x="6223" y="4232"/>
                  </a:lnTo>
                  <a:lnTo>
                    <a:pt x="7965" y="4606"/>
                  </a:lnTo>
                  <a:lnTo>
                    <a:pt x="9957" y="4979"/>
                  </a:lnTo>
                  <a:lnTo>
                    <a:pt x="12321" y="5228"/>
                  </a:lnTo>
                  <a:lnTo>
                    <a:pt x="14935" y="5477"/>
                  </a:lnTo>
                  <a:lnTo>
                    <a:pt x="14935" y="4979"/>
                  </a:lnTo>
                  <a:lnTo>
                    <a:pt x="12446" y="4730"/>
                  </a:lnTo>
                  <a:lnTo>
                    <a:pt x="10206" y="4481"/>
                  </a:lnTo>
                  <a:lnTo>
                    <a:pt x="8339" y="4108"/>
                  </a:lnTo>
                  <a:lnTo>
                    <a:pt x="6596" y="3735"/>
                  </a:lnTo>
                  <a:lnTo>
                    <a:pt x="5227" y="3361"/>
                  </a:lnTo>
                  <a:lnTo>
                    <a:pt x="4107" y="2988"/>
                  </a:lnTo>
                  <a:lnTo>
                    <a:pt x="3112" y="2614"/>
                  </a:lnTo>
                  <a:lnTo>
                    <a:pt x="2365" y="2117"/>
                  </a:lnTo>
                  <a:lnTo>
                    <a:pt x="1743" y="1743"/>
                  </a:lnTo>
                  <a:lnTo>
                    <a:pt x="1245" y="1370"/>
                  </a:lnTo>
                  <a:lnTo>
                    <a:pt x="747" y="748"/>
                  </a:lnTo>
                  <a:lnTo>
                    <a:pt x="498" y="250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68"/>
            <p:cNvSpPr/>
            <p:nvPr/>
          </p:nvSpPr>
          <p:spPr>
            <a:xfrm>
              <a:off x="1968050" y="2320775"/>
              <a:ext cx="289375" cy="317375"/>
            </a:xfrm>
            <a:custGeom>
              <a:rect b="b" l="l" r="r" t="t"/>
              <a:pathLst>
                <a:path extrusionOk="0" h="12695" w="11575">
                  <a:moveTo>
                    <a:pt x="374" y="0"/>
                  </a:moveTo>
                  <a:lnTo>
                    <a:pt x="0" y="249"/>
                  </a:lnTo>
                  <a:lnTo>
                    <a:pt x="996" y="1743"/>
                  </a:lnTo>
                  <a:lnTo>
                    <a:pt x="2116" y="2863"/>
                  </a:lnTo>
                  <a:lnTo>
                    <a:pt x="2987" y="3859"/>
                  </a:lnTo>
                  <a:lnTo>
                    <a:pt x="3983" y="4730"/>
                  </a:lnTo>
                  <a:lnTo>
                    <a:pt x="4854" y="5352"/>
                  </a:lnTo>
                  <a:lnTo>
                    <a:pt x="5725" y="5850"/>
                  </a:lnTo>
                  <a:lnTo>
                    <a:pt x="7343" y="6721"/>
                  </a:lnTo>
                  <a:lnTo>
                    <a:pt x="8588" y="7468"/>
                  </a:lnTo>
                  <a:lnTo>
                    <a:pt x="9210" y="7841"/>
                  </a:lnTo>
                  <a:lnTo>
                    <a:pt x="9708" y="8215"/>
                  </a:lnTo>
                  <a:lnTo>
                    <a:pt x="10206" y="8961"/>
                  </a:lnTo>
                  <a:lnTo>
                    <a:pt x="10579" y="9708"/>
                  </a:lnTo>
                  <a:lnTo>
                    <a:pt x="10828" y="10455"/>
                  </a:lnTo>
                  <a:lnTo>
                    <a:pt x="11077" y="11077"/>
                  </a:lnTo>
                  <a:lnTo>
                    <a:pt x="11077" y="12197"/>
                  </a:lnTo>
                  <a:lnTo>
                    <a:pt x="11077" y="12570"/>
                  </a:lnTo>
                  <a:lnTo>
                    <a:pt x="11575" y="12695"/>
                  </a:lnTo>
                  <a:lnTo>
                    <a:pt x="11575" y="12197"/>
                  </a:lnTo>
                  <a:lnTo>
                    <a:pt x="11575" y="11077"/>
                  </a:lnTo>
                  <a:lnTo>
                    <a:pt x="11326" y="10330"/>
                  </a:lnTo>
                  <a:lnTo>
                    <a:pt x="11077" y="9459"/>
                  </a:lnTo>
                  <a:lnTo>
                    <a:pt x="10703" y="8712"/>
                  </a:lnTo>
                  <a:lnTo>
                    <a:pt x="10081" y="7966"/>
                  </a:lnTo>
                  <a:lnTo>
                    <a:pt x="9459" y="7468"/>
                  </a:lnTo>
                  <a:lnTo>
                    <a:pt x="8837" y="6970"/>
                  </a:lnTo>
                  <a:lnTo>
                    <a:pt x="7468" y="6223"/>
                  </a:lnTo>
                  <a:lnTo>
                    <a:pt x="5974" y="5477"/>
                  </a:lnTo>
                  <a:lnTo>
                    <a:pt x="5103" y="4854"/>
                  </a:lnTo>
                  <a:lnTo>
                    <a:pt x="4232" y="4232"/>
                  </a:lnTo>
                  <a:lnTo>
                    <a:pt x="3361" y="3485"/>
                  </a:lnTo>
                  <a:lnTo>
                    <a:pt x="2365" y="2490"/>
                  </a:lnTo>
                  <a:lnTo>
                    <a:pt x="1369" y="1369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68"/>
            <p:cNvSpPr/>
            <p:nvPr/>
          </p:nvSpPr>
          <p:spPr>
            <a:xfrm>
              <a:off x="1619575" y="2697250"/>
              <a:ext cx="43575" cy="46700"/>
            </a:xfrm>
            <a:custGeom>
              <a:rect b="b" l="l" r="r" t="t"/>
              <a:pathLst>
                <a:path extrusionOk="0" h="1868" w="1743">
                  <a:moveTo>
                    <a:pt x="374" y="1"/>
                  </a:moveTo>
                  <a:lnTo>
                    <a:pt x="125" y="249"/>
                  </a:lnTo>
                  <a:lnTo>
                    <a:pt x="0" y="498"/>
                  </a:lnTo>
                  <a:lnTo>
                    <a:pt x="0" y="872"/>
                  </a:lnTo>
                  <a:lnTo>
                    <a:pt x="125" y="1245"/>
                  </a:lnTo>
                  <a:lnTo>
                    <a:pt x="374" y="1494"/>
                  </a:lnTo>
                  <a:lnTo>
                    <a:pt x="623" y="1743"/>
                  </a:lnTo>
                  <a:lnTo>
                    <a:pt x="996" y="1867"/>
                  </a:lnTo>
                  <a:lnTo>
                    <a:pt x="1369" y="1867"/>
                  </a:lnTo>
                  <a:lnTo>
                    <a:pt x="1618" y="1618"/>
                  </a:lnTo>
                  <a:lnTo>
                    <a:pt x="1743" y="1370"/>
                  </a:lnTo>
                  <a:lnTo>
                    <a:pt x="1743" y="996"/>
                  </a:lnTo>
                  <a:lnTo>
                    <a:pt x="1743" y="623"/>
                  </a:lnTo>
                  <a:lnTo>
                    <a:pt x="1494" y="374"/>
                  </a:lnTo>
                  <a:lnTo>
                    <a:pt x="1120" y="12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68"/>
            <p:cNvSpPr/>
            <p:nvPr/>
          </p:nvSpPr>
          <p:spPr>
            <a:xfrm>
              <a:off x="1793800" y="2585250"/>
              <a:ext cx="43600" cy="49800"/>
            </a:xfrm>
            <a:custGeom>
              <a:rect b="b" l="l" r="r" t="t"/>
              <a:pathLst>
                <a:path extrusionOk="0" h="1992" w="1744">
                  <a:moveTo>
                    <a:pt x="623" y="0"/>
                  </a:moveTo>
                  <a:lnTo>
                    <a:pt x="250" y="125"/>
                  </a:lnTo>
                  <a:lnTo>
                    <a:pt x="1" y="374"/>
                  </a:lnTo>
                  <a:lnTo>
                    <a:pt x="1" y="747"/>
                  </a:lnTo>
                  <a:lnTo>
                    <a:pt x="1" y="1120"/>
                  </a:lnTo>
                  <a:lnTo>
                    <a:pt x="125" y="1494"/>
                  </a:lnTo>
                  <a:lnTo>
                    <a:pt x="374" y="1743"/>
                  </a:lnTo>
                  <a:lnTo>
                    <a:pt x="748" y="1991"/>
                  </a:lnTo>
                  <a:lnTo>
                    <a:pt x="996" y="1991"/>
                  </a:lnTo>
                  <a:lnTo>
                    <a:pt x="1370" y="1867"/>
                  </a:lnTo>
                  <a:lnTo>
                    <a:pt x="1619" y="1618"/>
                  </a:lnTo>
                  <a:lnTo>
                    <a:pt x="1743" y="1369"/>
                  </a:lnTo>
                  <a:lnTo>
                    <a:pt x="1619" y="996"/>
                  </a:lnTo>
                  <a:lnTo>
                    <a:pt x="1494" y="622"/>
                  </a:lnTo>
                  <a:lnTo>
                    <a:pt x="1245" y="249"/>
                  </a:lnTo>
                  <a:lnTo>
                    <a:pt x="872" y="125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68"/>
            <p:cNvSpPr/>
            <p:nvPr/>
          </p:nvSpPr>
          <p:spPr>
            <a:xfrm>
              <a:off x="4849200" y="3988475"/>
              <a:ext cx="168025" cy="146250"/>
            </a:xfrm>
            <a:custGeom>
              <a:rect b="b" l="l" r="r" t="t"/>
              <a:pathLst>
                <a:path extrusionOk="0" h="5850" w="6721">
                  <a:moveTo>
                    <a:pt x="0" y="0"/>
                  </a:moveTo>
                  <a:lnTo>
                    <a:pt x="0" y="498"/>
                  </a:lnTo>
                  <a:lnTo>
                    <a:pt x="498" y="498"/>
                  </a:lnTo>
                  <a:lnTo>
                    <a:pt x="1743" y="623"/>
                  </a:lnTo>
                  <a:lnTo>
                    <a:pt x="2614" y="872"/>
                  </a:lnTo>
                  <a:lnTo>
                    <a:pt x="3360" y="1121"/>
                  </a:lnTo>
                  <a:lnTo>
                    <a:pt x="4107" y="1494"/>
                  </a:lnTo>
                  <a:lnTo>
                    <a:pt x="4854" y="2116"/>
                  </a:lnTo>
                  <a:lnTo>
                    <a:pt x="5476" y="2863"/>
                  </a:lnTo>
                  <a:lnTo>
                    <a:pt x="5974" y="3734"/>
                  </a:lnTo>
                  <a:lnTo>
                    <a:pt x="6223" y="4730"/>
                  </a:lnTo>
                  <a:lnTo>
                    <a:pt x="6223" y="5850"/>
                  </a:lnTo>
                  <a:lnTo>
                    <a:pt x="6721" y="5850"/>
                  </a:lnTo>
                  <a:lnTo>
                    <a:pt x="6721" y="4605"/>
                  </a:lnTo>
                  <a:lnTo>
                    <a:pt x="6347" y="3485"/>
                  </a:lnTo>
                  <a:lnTo>
                    <a:pt x="5850" y="2614"/>
                  </a:lnTo>
                  <a:lnTo>
                    <a:pt x="5227" y="1743"/>
                  </a:lnTo>
                  <a:lnTo>
                    <a:pt x="4481" y="1121"/>
                  </a:lnTo>
                  <a:lnTo>
                    <a:pt x="3609" y="747"/>
                  </a:lnTo>
                  <a:lnTo>
                    <a:pt x="2738" y="374"/>
                  </a:lnTo>
                  <a:lnTo>
                    <a:pt x="1867" y="125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B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68"/>
            <p:cNvSpPr/>
            <p:nvPr/>
          </p:nvSpPr>
          <p:spPr>
            <a:xfrm>
              <a:off x="4849200" y="3988475"/>
              <a:ext cx="168025" cy="146250"/>
            </a:xfrm>
            <a:custGeom>
              <a:rect b="b" l="l" r="r" t="t"/>
              <a:pathLst>
                <a:path extrusionOk="0" fill="none" h="5850" w="6721">
                  <a:moveTo>
                    <a:pt x="6721" y="5850"/>
                  </a:moveTo>
                  <a:lnTo>
                    <a:pt x="6223" y="5850"/>
                  </a:lnTo>
                  <a:lnTo>
                    <a:pt x="6223" y="5850"/>
                  </a:lnTo>
                  <a:lnTo>
                    <a:pt x="6223" y="4730"/>
                  </a:lnTo>
                  <a:lnTo>
                    <a:pt x="5974" y="3734"/>
                  </a:lnTo>
                  <a:lnTo>
                    <a:pt x="5476" y="2863"/>
                  </a:lnTo>
                  <a:lnTo>
                    <a:pt x="4854" y="2116"/>
                  </a:lnTo>
                  <a:lnTo>
                    <a:pt x="4854" y="2116"/>
                  </a:lnTo>
                  <a:lnTo>
                    <a:pt x="4107" y="1494"/>
                  </a:lnTo>
                  <a:lnTo>
                    <a:pt x="3360" y="1121"/>
                  </a:lnTo>
                  <a:lnTo>
                    <a:pt x="2614" y="872"/>
                  </a:lnTo>
                  <a:lnTo>
                    <a:pt x="1743" y="623"/>
                  </a:lnTo>
                  <a:lnTo>
                    <a:pt x="498" y="498"/>
                  </a:lnTo>
                  <a:lnTo>
                    <a:pt x="0" y="498"/>
                  </a:lnTo>
                  <a:lnTo>
                    <a:pt x="0" y="0"/>
                  </a:lnTo>
                  <a:lnTo>
                    <a:pt x="0" y="0"/>
                  </a:lnTo>
                  <a:lnTo>
                    <a:pt x="622" y="0"/>
                  </a:lnTo>
                  <a:lnTo>
                    <a:pt x="1867" y="125"/>
                  </a:lnTo>
                  <a:lnTo>
                    <a:pt x="2738" y="374"/>
                  </a:lnTo>
                  <a:lnTo>
                    <a:pt x="3609" y="747"/>
                  </a:lnTo>
                  <a:lnTo>
                    <a:pt x="4481" y="1121"/>
                  </a:lnTo>
                  <a:lnTo>
                    <a:pt x="5227" y="1743"/>
                  </a:lnTo>
                  <a:lnTo>
                    <a:pt x="5227" y="1743"/>
                  </a:lnTo>
                  <a:lnTo>
                    <a:pt x="5850" y="2614"/>
                  </a:lnTo>
                  <a:lnTo>
                    <a:pt x="6347" y="3485"/>
                  </a:lnTo>
                  <a:lnTo>
                    <a:pt x="6721" y="4605"/>
                  </a:lnTo>
                  <a:lnTo>
                    <a:pt x="6721" y="585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68"/>
            <p:cNvSpPr/>
            <p:nvPr/>
          </p:nvSpPr>
          <p:spPr>
            <a:xfrm>
              <a:off x="2307175" y="3475100"/>
              <a:ext cx="239625" cy="233375"/>
            </a:xfrm>
            <a:custGeom>
              <a:rect b="b" l="l" r="r" t="t"/>
              <a:pathLst>
                <a:path extrusionOk="0" h="9335" w="9585">
                  <a:moveTo>
                    <a:pt x="5353" y="0"/>
                  </a:moveTo>
                  <a:lnTo>
                    <a:pt x="2366" y="2738"/>
                  </a:lnTo>
                  <a:lnTo>
                    <a:pt x="499" y="4605"/>
                  </a:lnTo>
                  <a:lnTo>
                    <a:pt x="1" y="5227"/>
                  </a:lnTo>
                  <a:lnTo>
                    <a:pt x="1" y="5352"/>
                  </a:lnTo>
                  <a:lnTo>
                    <a:pt x="125" y="5476"/>
                  </a:lnTo>
                  <a:lnTo>
                    <a:pt x="499" y="5601"/>
                  </a:lnTo>
                  <a:lnTo>
                    <a:pt x="1121" y="6099"/>
                  </a:lnTo>
                  <a:lnTo>
                    <a:pt x="2366" y="7468"/>
                  </a:lnTo>
                  <a:lnTo>
                    <a:pt x="4108" y="9334"/>
                  </a:lnTo>
                  <a:lnTo>
                    <a:pt x="9584" y="4356"/>
                  </a:lnTo>
                  <a:lnTo>
                    <a:pt x="9211" y="3983"/>
                  </a:lnTo>
                  <a:lnTo>
                    <a:pt x="8091" y="3112"/>
                  </a:lnTo>
                  <a:lnTo>
                    <a:pt x="6722" y="1743"/>
                  </a:lnTo>
                  <a:lnTo>
                    <a:pt x="5975" y="872"/>
                  </a:lnTo>
                  <a:lnTo>
                    <a:pt x="5353" y="0"/>
                  </a:lnTo>
                  <a:close/>
                </a:path>
              </a:pathLst>
            </a:custGeom>
            <a:solidFill>
              <a:srgbClr val="D47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68"/>
            <p:cNvSpPr/>
            <p:nvPr/>
          </p:nvSpPr>
          <p:spPr>
            <a:xfrm>
              <a:off x="2307175" y="3475100"/>
              <a:ext cx="239625" cy="233375"/>
            </a:xfrm>
            <a:custGeom>
              <a:rect b="b" l="l" r="r" t="t"/>
              <a:pathLst>
                <a:path extrusionOk="0" fill="none" h="9335" w="9585">
                  <a:moveTo>
                    <a:pt x="9584" y="4356"/>
                  </a:moveTo>
                  <a:lnTo>
                    <a:pt x="9584" y="4356"/>
                  </a:lnTo>
                  <a:lnTo>
                    <a:pt x="9211" y="3983"/>
                  </a:lnTo>
                  <a:lnTo>
                    <a:pt x="8091" y="3112"/>
                  </a:lnTo>
                  <a:lnTo>
                    <a:pt x="6722" y="1743"/>
                  </a:lnTo>
                  <a:lnTo>
                    <a:pt x="5975" y="872"/>
                  </a:lnTo>
                  <a:lnTo>
                    <a:pt x="5353" y="0"/>
                  </a:lnTo>
                  <a:lnTo>
                    <a:pt x="5353" y="0"/>
                  </a:lnTo>
                  <a:lnTo>
                    <a:pt x="2366" y="2738"/>
                  </a:lnTo>
                  <a:lnTo>
                    <a:pt x="499" y="4605"/>
                  </a:lnTo>
                  <a:lnTo>
                    <a:pt x="1" y="5227"/>
                  </a:lnTo>
                  <a:lnTo>
                    <a:pt x="1" y="5352"/>
                  </a:lnTo>
                  <a:lnTo>
                    <a:pt x="125" y="5476"/>
                  </a:lnTo>
                  <a:lnTo>
                    <a:pt x="125" y="5476"/>
                  </a:lnTo>
                  <a:lnTo>
                    <a:pt x="499" y="5601"/>
                  </a:lnTo>
                  <a:lnTo>
                    <a:pt x="1121" y="6099"/>
                  </a:lnTo>
                  <a:lnTo>
                    <a:pt x="2366" y="7468"/>
                  </a:lnTo>
                  <a:lnTo>
                    <a:pt x="4108" y="9334"/>
                  </a:lnTo>
                  <a:lnTo>
                    <a:pt x="9584" y="435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68"/>
            <p:cNvSpPr/>
            <p:nvPr/>
          </p:nvSpPr>
          <p:spPr>
            <a:xfrm>
              <a:off x="2369425" y="3490650"/>
              <a:ext cx="675175" cy="320500"/>
            </a:xfrm>
            <a:custGeom>
              <a:rect b="b" l="l" r="r" t="t"/>
              <a:pathLst>
                <a:path extrusionOk="0" h="12820" w="27007">
                  <a:moveTo>
                    <a:pt x="10952" y="1"/>
                  </a:moveTo>
                  <a:lnTo>
                    <a:pt x="10579" y="125"/>
                  </a:lnTo>
                  <a:lnTo>
                    <a:pt x="10081" y="498"/>
                  </a:lnTo>
                  <a:lnTo>
                    <a:pt x="8712" y="1743"/>
                  </a:lnTo>
                  <a:lnTo>
                    <a:pt x="7094" y="3361"/>
                  </a:lnTo>
                  <a:lnTo>
                    <a:pt x="5352" y="5352"/>
                  </a:lnTo>
                  <a:lnTo>
                    <a:pt x="1867" y="9086"/>
                  </a:lnTo>
                  <a:lnTo>
                    <a:pt x="0" y="11202"/>
                  </a:lnTo>
                  <a:lnTo>
                    <a:pt x="373" y="11575"/>
                  </a:lnTo>
                  <a:lnTo>
                    <a:pt x="3485" y="8090"/>
                  </a:lnTo>
                  <a:lnTo>
                    <a:pt x="6721" y="4481"/>
                  </a:lnTo>
                  <a:lnTo>
                    <a:pt x="9459" y="1743"/>
                  </a:lnTo>
                  <a:lnTo>
                    <a:pt x="10454" y="872"/>
                  </a:lnTo>
                  <a:lnTo>
                    <a:pt x="11077" y="498"/>
                  </a:lnTo>
                  <a:lnTo>
                    <a:pt x="11326" y="498"/>
                  </a:lnTo>
                  <a:lnTo>
                    <a:pt x="11823" y="623"/>
                  </a:lnTo>
                  <a:lnTo>
                    <a:pt x="13068" y="1245"/>
                  </a:lnTo>
                  <a:lnTo>
                    <a:pt x="14810" y="2241"/>
                  </a:lnTo>
                  <a:lnTo>
                    <a:pt x="16802" y="3734"/>
                  </a:lnTo>
                  <a:lnTo>
                    <a:pt x="19166" y="5477"/>
                  </a:lnTo>
                  <a:lnTo>
                    <a:pt x="21655" y="7717"/>
                  </a:lnTo>
                  <a:lnTo>
                    <a:pt x="24144" y="10081"/>
                  </a:lnTo>
                  <a:lnTo>
                    <a:pt x="26634" y="12820"/>
                  </a:lnTo>
                  <a:lnTo>
                    <a:pt x="27007" y="12571"/>
                  </a:lnTo>
                  <a:lnTo>
                    <a:pt x="24642" y="9957"/>
                  </a:lnTo>
                  <a:lnTo>
                    <a:pt x="22153" y="7468"/>
                  </a:lnTo>
                  <a:lnTo>
                    <a:pt x="19664" y="5228"/>
                  </a:lnTo>
                  <a:lnTo>
                    <a:pt x="17299" y="3361"/>
                  </a:lnTo>
                  <a:lnTo>
                    <a:pt x="15184" y="1867"/>
                  </a:lnTo>
                  <a:lnTo>
                    <a:pt x="13317" y="747"/>
                  </a:lnTo>
                  <a:lnTo>
                    <a:pt x="11823" y="125"/>
                  </a:lnTo>
                  <a:lnTo>
                    <a:pt x="11326" y="1"/>
                  </a:lnTo>
                  <a:close/>
                </a:path>
              </a:pathLst>
            </a:custGeom>
            <a:solidFill>
              <a:srgbClr val="6334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68"/>
            <p:cNvSpPr/>
            <p:nvPr/>
          </p:nvSpPr>
          <p:spPr>
            <a:xfrm>
              <a:off x="2369425" y="3490650"/>
              <a:ext cx="675175" cy="320500"/>
            </a:xfrm>
            <a:custGeom>
              <a:rect b="b" l="l" r="r" t="t"/>
              <a:pathLst>
                <a:path extrusionOk="0" fill="none" h="12820" w="27007">
                  <a:moveTo>
                    <a:pt x="26634" y="12820"/>
                  </a:moveTo>
                  <a:lnTo>
                    <a:pt x="26634" y="12820"/>
                  </a:lnTo>
                  <a:lnTo>
                    <a:pt x="24144" y="10081"/>
                  </a:lnTo>
                  <a:lnTo>
                    <a:pt x="21655" y="7717"/>
                  </a:lnTo>
                  <a:lnTo>
                    <a:pt x="19166" y="5477"/>
                  </a:lnTo>
                  <a:lnTo>
                    <a:pt x="16802" y="3734"/>
                  </a:lnTo>
                  <a:lnTo>
                    <a:pt x="14810" y="2241"/>
                  </a:lnTo>
                  <a:lnTo>
                    <a:pt x="13068" y="1245"/>
                  </a:lnTo>
                  <a:lnTo>
                    <a:pt x="11823" y="623"/>
                  </a:lnTo>
                  <a:lnTo>
                    <a:pt x="11326" y="498"/>
                  </a:lnTo>
                  <a:lnTo>
                    <a:pt x="11077" y="498"/>
                  </a:lnTo>
                  <a:lnTo>
                    <a:pt x="11077" y="498"/>
                  </a:lnTo>
                  <a:lnTo>
                    <a:pt x="10454" y="872"/>
                  </a:lnTo>
                  <a:lnTo>
                    <a:pt x="9459" y="1743"/>
                  </a:lnTo>
                  <a:lnTo>
                    <a:pt x="6721" y="4481"/>
                  </a:lnTo>
                  <a:lnTo>
                    <a:pt x="3485" y="8090"/>
                  </a:lnTo>
                  <a:lnTo>
                    <a:pt x="373" y="11575"/>
                  </a:lnTo>
                  <a:lnTo>
                    <a:pt x="0" y="11202"/>
                  </a:lnTo>
                  <a:lnTo>
                    <a:pt x="0" y="11202"/>
                  </a:lnTo>
                  <a:lnTo>
                    <a:pt x="1867" y="9086"/>
                  </a:lnTo>
                  <a:lnTo>
                    <a:pt x="5352" y="5352"/>
                  </a:lnTo>
                  <a:lnTo>
                    <a:pt x="7094" y="3361"/>
                  </a:lnTo>
                  <a:lnTo>
                    <a:pt x="8712" y="1743"/>
                  </a:lnTo>
                  <a:lnTo>
                    <a:pt x="10081" y="498"/>
                  </a:lnTo>
                  <a:lnTo>
                    <a:pt x="10579" y="125"/>
                  </a:lnTo>
                  <a:lnTo>
                    <a:pt x="10952" y="1"/>
                  </a:lnTo>
                  <a:lnTo>
                    <a:pt x="10952" y="1"/>
                  </a:lnTo>
                  <a:lnTo>
                    <a:pt x="11326" y="1"/>
                  </a:lnTo>
                  <a:lnTo>
                    <a:pt x="11823" y="125"/>
                  </a:lnTo>
                  <a:lnTo>
                    <a:pt x="13317" y="747"/>
                  </a:lnTo>
                  <a:lnTo>
                    <a:pt x="15184" y="1867"/>
                  </a:lnTo>
                  <a:lnTo>
                    <a:pt x="17299" y="3361"/>
                  </a:lnTo>
                  <a:lnTo>
                    <a:pt x="19664" y="5228"/>
                  </a:lnTo>
                  <a:lnTo>
                    <a:pt x="22153" y="7468"/>
                  </a:lnTo>
                  <a:lnTo>
                    <a:pt x="24642" y="9957"/>
                  </a:lnTo>
                  <a:lnTo>
                    <a:pt x="27007" y="12571"/>
                  </a:lnTo>
                  <a:lnTo>
                    <a:pt x="26634" y="1282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68"/>
            <p:cNvSpPr/>
            <p:nvPr/>
          </p:nvSpPr>
          <p:spPr>
            <a:xfrm>
              <a:off x="3383725" y="3154625"/>
              <a:ext cx="295600" cy="569400"/>
            </a:xfrm>
            <a:custGeom>
              <a:rect b="b" l="l" r="r" t="t"/>
              <a:pathLst>
                <a:path extrusionOk="0" h="22776" w="11824">
                  <a:moveTo>
                    <a:pt x="11326" y="0"/>
                  </a:moveTo>
                  <a:lnTo>
                    <a:pt x="11202" y="623"/>
                  </a:lnTo>
                  <a:lnTo>
                    <a:pt x="10828" y="2116"/>
                  </a:lnTo>
                  <a:lnTo>
                    <a:pt x="10206" y="4481"/>
                  </a:lnTo>
                  <a:lnTo>
                    <a:pt x="9584" y="5850"/>
                  </a:lnTo>
                  <a:lnTo>
                    <a:pt x="8961" y="7219"/>
                  </a:lnTo>
                  <a:lnTo>
                    <a:pt x="6721" y="11201"/>
                  </a:lnTo>
                  <a:lnTo>
                    <a:pt x="3734" y="16304"/>
                  </a:lnTo>
                  <a:lnTo>
                    <a:pt x="1" y="22527"/>
                  </a:lnTo>
                  <a:lnTo>
                    <a:pt x="498" y="22776"/>
                  </a:lnTo>
                  <a:lnTo>
                    <a:pt x="4232" y="16553"/>
                  </a:lnTo>
                  <a:lnTo>
                    <a:pt x="7095" y="11450"/>
                  </a:lnTo>
                  <a:lnTo>
                    <a:pt x="9335" y="7468"/>
                  </a:lnTo>
                  <a:lnTo>
                    <a:pt x="10081" y="5974"/>
                  </a:lnTo>
                  <a:lnTo>
                    <a:pt x="10579" y="4605"/>
                  </a:lnTo>
                  <a:lnTo>
                    <a:pt x="11326" y="2365"/>
                  </a:lnTo>
                  <a:lnTo>
                    <a:pt x="11699" y="747"/>
                  </a:lnTo>
                  <a:lnTo>
                    <a:pt x="11824" y="0"/>
                  </a:lnTo>
                  <a:close/>
                </a:path>
              </a:pathLst>
            </a:custGeom>
            <a:solidFill>
              <a:srgbClr val="B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68"/>
            <p:cNvSpPr/>
            <p:nvPr/>
          </p:nvSpPr>
          <p:spPr>
            <a:xfrm>
              <a:off x="2478325" y="3338200"/>
              <a:ext cx="105800" cy="242700"/>
            </a:xfrm>
            <a:custGeom>
              <a:rect b="b" l="l" r="r" t="t"/>
              <a:pathLst>
                <a:path extrusionOk="0" h="9708" w="4232">
                  <a:moveTo>
                    <a:pt x="3734" y="0"/>
                  </a:moveTo>
                  <a:lnTo>
                    <a:pt x="2987" y="1743"/>
                  </a:lnTo>
                  <a:lnTo>
                    <a:pt x="1991" y="3610"/>
                  </a:lnTo>
                  <a:lnTo>
                    <a:pt x="0" y="7343"/>
                  </a:lnTo>
                  <a:lnTo>
                    <a:pt x="1493" y="8837"/>
                  </a:lnTo>
                  <a:lnTo>
                    <a:pt x="2614" y="9708"/>
                  </a:lnTo>
                  <a:lnTo>
                    <a:pt x="4232" y="8090"/>
                  </a:lnTo>
                  <a:lnTo>
                    <a:pt x="3983" y="3610"/>
                  </a:lnTo>
                  <a:lnTo>
                    <a:pt x="3858" y="1618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6146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68"/>
            <p:cNvSpPr/>
            <p:nvPr/>
          </p:nvSpPr>
          <p:spPr>
            <a:xfrm>
              <a:off x="2478325" y="3338200"/>
              <a:ext cx="105800" cy="242700"/>
            </a:xfrm>
            <a:custGeom>
              <a:rect b="b" l="l" r="r" t="t"/>
              <a:pathLst>
                <a:path extrusionOk="0" fill="none" h="9708" w="4232">
                  <a:moveTo>
                    <a:pt x="3734" y="0"/>
                  </a:moveTo>
                  <a:lnTo>
                    <a:pt x="3734" y="0"/>
                  </a:lnTo>
                  <a:lnTo>
                    <a:pt x="2987" y="1743"/>
                  </a:lnTo>
                  <a:lnTo>
                    <a:pt x="1991" y="3610"/>
                  </a:lnTo>
                  <a:lnTo>
                    <a:pt x="0" y="7343"/>
                  </a:lnTo>
                  <a:lnTo>
                    <a:pt x="0" y="7343"/>
                  </a:lnTo>
                  <a:lnTo>
                    <a:pt x="1493" y="8837"/>
                  </a:lnTo>
                  <a:lnTo>
                    <a:pt x="2614" y="9708"/>
                  </a:lnTo>
                  <a:lnTo>
                    <a:pt x="2614" y="9708"/>
                  </a:lnTo>
                  <a:lnTo>
                    <a:pt x="4232" y="8090"/>
                  </a:lnTo>
                  <a:lnTo>
                    <a:pt x="4232" y="8090"/>
                  </a:lnTo>
                  <a:lnTo>
                    <a:pt x="3983" y="3610"/>
                  </a:lnTo>
                  <a:lnTo>
                    <a:pt x="3858" y="1618"/>
                  </a:lnTo>
                  <a:lnTo>
                    <a:pt x="373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68"/>
            <p:cNvSpPr/>
            <p:nvPr/>
          </p:nvSpPr>
          <p:spPr>
            <a:xfrm>
              <a:off x="3324600" y="3997800"/>
              <a:ext cx="6250" cy="28025"/>
            </a:xfrm>
            <a:custGeom>
              <a:rect b="b" l="l" r="r" t="t"/>
              <a:pathLst>
                <a:path extrusionOk="0" h="1121" w="250">
                  <a:moveTo>
                    <a:pt x="1" y="1"/>
                  </a:moveTo>
                  <a:lnTo>
                    <a:pt x="250" y="1121"/>
                  </a:lnTo>
                  <a:lnTo>
                    <a:pt x="250" y="2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70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68"/>
            <p:cNvSpPr/>
            <p:nvPr/>
          </p:nvSpPr>
          <p:spPr>
            <a:xfrm>
              <a:off x="3324600" y="3997800"/>
              <a:ext cx="6250" cy="28025"/>
            </a:xfrm>
            <a:custGeom>
              <a:rect b="b" l="l" r="r" t="t"/>
              <a:pathLst>
                <a:path extrusionOk="0" fill="none" h="1121" w="250">
                  <a:moveTo>
                    <a:pt x="1" y="1"/>
                  </a:moveTo>
                  <a:lnTo>
                    <a:pt x="1" y="1"/>
                  </a:lnTo>
                  <a:lnTo>
                    <a:pt x="250" y="1121"/>
                  </a:lnTo>
                  <a:lnTo>
                    <a:pt x="250" y="1121"/>
                  </a:lnTo>
                  <a:lnTo>
                    <a:pt x="250" y="250"/>
                  </a:lnTo>
                  <a:lnTo>
                    <a:pt x="250" y="25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68"/>
            <p:cNvSpPr/>
            <p:nvPr/>
          </p:nvSpPr>
          <p:spPr>
            <a:xfrm>
              <a:off x="1912050" y="3359975"/>
              <a:ext cx="1593050" cy="840100"/>
            </a:xfrm>
            <a:custGeom>
              <a:rect b="b" l="l" r="r" t="t"/>
              <a:pathLst>
                <a:path extrusionOk="0" h="33604" w="63722">
                  <a:moveTo>
                    <a:pt x="63224" y="1"/>
                  </a:moveTo>
                  <a:lnTo>
                    <a:pt x="62850" y="125"/>
                  </a:lnTo>
                  <a:lnTo>
                    <a:pt x="62352" y="374"/>
                  </a:lnTo>
                  <a:lnTo>
                    <a:pt x="61357" y="1370"/>
                  </a:lnTo>
                  <a:lnTo>
                    <a:pt x="59365" y="5725"/>
                  </a:lnTo>
                  <a:lnTo>
                    <a:pt x="57996" y="8712"/>
                  </a:lnTo>
                  <a:lnTo>
                    <a:pt x="56627" y="11699"/>
                  </a:lnTo>
                  <a:lnTo>
                    <a:pt x="55632" y="14437"/>
                  </a:lnTo>
                  <a:lnTo>
                    <a:pt x="55258" y="15682"/>
                  </a:lnTo>
                  <a:lnTo>
                    <a:pt x="55009" y="16802"/>
                  </a:lnTo>
                  <a:lnTo>
                    <a:pt x="54636" y="18669"/>
                  </a:lnTo>
                  <a:lnTo>
                    <a:pt x="54512" y="20536"/>
                  </a:lnTo>
                  <a:lnTo>
                    <a:pt x="54387" y="22278"/>
                  </a:lnTo>
                  <a:lnTo>
                    <a:pt x="54387" y="23896"/>
                  </a:lnTo>
                  <a:lnTo>
                    <a:pt x="54512" y="27007"/>
                  </a:lnTo>
                  <a:lnTo>
                    <a:pt x="54761" y="29247"/>
                  </a:lnTo>
                  <a:lnTo>
                    <a:pt x="55258" y="28376"/>
                  </a:lnTo>
                  <a:lnTo>
                    <a:pt x="55756" y="27754"/>
                  </a:lnTo>
                  <a:lnTo>
                    <a:pt x="56752" y="26758"/>
                  </a:lnTo>
                  <a:lnTo>
                    <a:pt x="56752" y="26634"/>
                  </a:lnTo>
                  <a:lnTo>
                    <a:pt x="56503" y="25514"/>
                  </a:lnTo>
                  <a:lnTo>
                    <a:pt x="56130" y="25016"/>
                  </a:lnTo>
                  <a:lnTo>
                    <a:pt x="55756" y="24394"/>
                  </a:lnTo>
                  <a:lnTo>
                    <a:pt x="55507" y="23771"/>
                  </a:lnTo>
                  <a:lnTo>
                    <a:pt x="55383" y="23025"/>
                  </a:lnTo>
                  <a:lnTo>
                    <a:pt x="55258" y="21656"/>
                  </a:lnTo>
                  <a:lnTo>
                    <a:pt x="55258" y="20162"/>
                  </a:lnTo>
                  <a:lnTo>
                    <a:pt x="55507" y="18544"/>
                  </a:lnTo>
                  <a:lnTo>
                    <a:pt x="55881" y="16802"/>
                  </a:lnTo>
                  <a:lnTo>
                    <a:pt x="56503" y="15184"/>
                  </a:lnTo>
                  <a:lnTo>
                    <a:pt x="57125" y="13442"/>
                  </a:lnTo>
                  <a:lnTo>
                    <a:pt x="57872" y="11699"/>
                  </a:lnTo>
                  <a:lnTo>
                    <a:pt x="58743" y="10081"/>
                  </a:lnTo>
                  <a:lnTo>
                    <a:pt x="60361" y="7094"/>
                  </a:lnTo>
                  <a:lnTo>
                    <a:pt x="61979" y="4605"/>
                  </a:lnTo>
                  <a:lnTo>
                    <a:pt x="63099" y="2863"/>
                  </a:lnTo>
                  <a:lnTo>
                    <a:pt x="63472" y="1867"/>
                  </a:lnTo>
                  <a:lnTo>
                    <a:pt x="63721" y="1121"/>
                  </a:lnTo>
                  <a:lnTo>
                    <a:pt x="63721" y="498"/>
                  </a:lnTo>
                  <a:lnTo>
                    <a:pt x="63597" y="125"/>
                  </a:lnTo>
                  <a:lnTo>
                    <a:pt x="63348" y="1"/>
                  </a:lnTo>
                  <a:close/>
                  <a:moveTo>
                    <a:pt x="60361" y="2241"/>
                  </a:moveTo>
                  <a:lnTo>
                    <a:pt x="59614" y="2739"/>
                  </a:lnTo>
                  <a:lnTo>
                    <a:pt x="58868" y="3236"/>
                  </a:lnTo>
                  <a:lnTo>
                    <a:pt x="58245" y="3485"/>
                  </a:lnTo>
                  <a:lnTo>
                    <a:pt x="57747" y="3610"/>
                  </a:lnTo>
                  <a:lnTo>
                    <a:pt x="56503" y="3734"/>
                  </a:lnTo>
                  <a:lnTo>
                    <a:pt x="55258" y="3610"/>
                  </a:lnTo>
                  <a:lnTo>
                    <a:pt x="53889" y="3361"/>
                  </a:lnTo>
                  <a:lnTo>
                    <a:pt x="50778" y="2739"/>
                  </a:lnTo>
                  <a:lnTo>
                    <a:pt x="51525" y="5601"/>
                  </a:lnTo>
                  <a:lnTo>
                    <a:pt x="52147" y="8588"/>
                  </a:lnTo>
                  <a:lnTo>
                    <a:pt x="52520" y="11699"/>
                  </a:lnTo>
                  <a:lnTo>
                    <a:pt x="52769" y="14935"/>
                  </a:lnTo>
                  <a:lnTo>
                    <a:pt x="52894" y="17424"/>
                  </a:lnTo>
                  <a:lnTo>
                    <a:pt x="52894" y="19664"/>
                  </a:lnTo>
                  <a:lnTo>
                    <a:pt x="52769" y="22278"/>
                  </a:lnTo>
                  <a:lnTo>
                    <a:pt x="52520" y="25140"/>
                  </a:lnTo>
                  <a:lnTo>
                    <a:pt x="52271" y="26634"/>
                  </a:lnTo>
                  <a:lnTo>
                    <a:pt x="52023" y="27878"/>
                  </a:lnTo>
                  <a:lnTo>
                    <a:pt x="51649" y="29247"/>
                  </a:lnTo>
                  <a:lnTo>
                    <a:pt x="51151" y="30368"/>
                  </a:lnTo>
                  <a:lnTo>
                    <a:pt x="50654" y="31488"/>
                  </a:lnTo>
                  <a:lnTo>
                    <a:pt x="49907" y="32359"/>
                  </a:lnTo>
                  <a:lnTo>
                    <a:pt x="49907" y="32359"/>
                  </a:lnTo>
                  <a:lnTo>
                    <a:pt x="52271" y="32110"/>
                  </a:lnTo>
                  <a:lnTo>
                    <a:pt x="54263" y="31985"/>
                  </a:lnTo>
                  <a:lnTo>
                    <a:pt x="54263" y="31114"/>
                  </a:lnTo>
                  <a:lnTo>
                    <a:pt x="54387" y="30243"/>
                  </a:lnTo>
                  <a:lnTo>
                    <a:pt x="54138" y="28127"/>
                  </a:lnTo>
                  <a:lnTo>
                    <a:pt x="53889" y="24892"/>
                  </a:lnTo>
                  <a:lnTo>
                    <a:pt x="53889" y="23025"/>
                  </a:lnTo>
                  <a:lnTo>
                    <a:pt x="54014" y="20909"/>
                  </a:lnTo>
                  <a:lnTo>
                    <a:pt x="54138" y="18918"/>
                  </a:lnTo>
                  <a:lnTo>
                    <a:pt x="54512" y="16802"/>
                  </a:lnTo>
                  <a:lnTo>
                    <a:pt x="54761" y="15557"/>
                  </a:lnTo>
                  <a:lnTo>
                    <a:pt x="55134" y="14313"/>
                  </a:lnTo>
                  <a:lnTo>
                    <a:pt x="56254" y="11575"/>
                  </a:lnTo>
                  <a:lnTo>
                    <a:pt x="57499" y="8588"/>
                  </a:lnTo>
                  <a:lnTo>
                    <a:pt x="58868" y="5477"/>
                  </a:lnTo>
                  <a:lnTo>
                    <a:pt x="60361" y="2241"/>
                  </a:lnTo>
                  <a:close/>
                  <a:moveTo>
                    <a:pt x="50280" y="2739"/>
                  </a:moveTo>
                  <a:lnTo>
                    <a:pt x="49907" y="2863"/>
                  </a:lnTo>
                  <a:lnTo>
                    <a:pt x="49658" y="3112"/>
                  </a:lnTo>
                  <a:lnTo>
                    <a:pt x="49160" y="3859"/>
                  </a:lnTo>
                  <a:lnTo>
                    <a:pt x="48787" y="4979"/>
                  </a:lnTo>
                  <a:lnTo>
                    <a:pt x="48413" y="6472"/>
                  </a:lnTo>
                  <a:lnTo>
                    <a:pt x="48164" y="8215"/>
                  </a:lnTo>
                  <a:lnTo>
                    <a:pt x="47915" y="10206"/>
                  </a:lnTo>
                  <a:lnTo>
                    <a:pt x="47418" y="14313"/>
                  </a:lnTo>
                  <a:lnTo>
                    <a:pt x="46920" y="22154"/>
                  </a:lnTo>
                  <a:lnTo>
                    <a:pt x="46795" y="24892"/>
                  </a:lnTo>
                  <a:lnTo>
                    <a:pt x="46546" y="26261"/>
                  </a:lnTo>
                  <a:lnTo>
                    <a:pt x="45924" y="26261"/>
                  </a:lnTo>
                  <a:lnTo>
                    <a:pt x="45177" y="26012"/>
                  </a:lnTo>
                  <a:lnTo>
                    <a:pt x="43435" y="25016"/>
                  </a:lnTo>
                  <a:lnTo>
                    <a:pt x="41195" y="23647"/>
                  </a:lnTo>
                  <a:lnTo>
                    <a:pt x="38581" y="21905"/>
                  </a:lnTo>
                  <a:lnTo>
                    <a:pt x="35843" y="20038"/>
                  </a:lnTo>
                  <a:lnTo>
                    <a:pt x="33230" y="18171"/>
                  </a:lnTo>
                  <a:lnTo>
                    <a:pt x="30990" y="16429"/>
                  </a:lnTo>
                  <a:lnTo>
                    <a:pt x="29247" y="14935"/>
                  </a:lnTo>
                  <a:lnTo>
                    <a:pt x="28998" y="14686"/>
                  </a:lnTo>
                  <a:lnTo>
                    <a:pt x="27505" y="16180"/>
                  </a:lnTo>
                  <a:lnTo>
                    <a:pt x="26260" y="17424"/>
                  </a:lnTo>
                  <a:lnTo>
                    <a:pt x="24767" y="18793"/>
                  </a:lnTo>
                  <a:lnTo>
                    <a:pt x="24393" y="18420"/>
                  </a:lnTo>
                  <a:lnTo>
                    <a:pt x="25887" y="17175"/>
                  </a:lnTo>
                  <a:lnTo>
                    <a:pt x="27131" y="15806"/>
                  </a:lnTo>
                  <a:lnTo>
                    <a:pt x="28749" y="14188"/>
                  </a:lnTo>
                  <a:lnTo>
                    <a:pt x="28376" y="13691"/>
                  </a:lnTo>
                  <a:lnTo>
                    <a:pt x="28003" y="12944"/>
                  </a:lnTo>
                  <a:lnTo>
                    <a:pt x="27505" y="11450"/>
                  </a:lnTo>
                  <a:lnTo>
                    <a:pt x="27131" y="9708"/>
                  </a:lnTo>
                  <a:lnTo>
                    <a:pt x="26883" y="7841"/>
                  </a:lnTo>
                  <a:lnTo>
                    <a:pt x="22775" y="12197"/>
                  </a:lnTo>
                  <a:lnTo>
                    <a:pt x="18668" y="16802"/>
                  </a:lnTo>
                  <a:lnTo>
                    <a:pt x="18295" y="16429"/>
                  </a:lnTo>
                  <a:lnTo>
                    <a:pt x="20037" y="14437"/>
                  </a:lnTo>
                  <a:lnTo>
                    <a:pt x="23149" y="10953"/>
                  </a:lnTo>
                  <a:lnTo>
                    <a:pt x="19913" y="13939"/>
                  </a:lnTo>
                  <a:lnTo>
                    <a:pt x="19291" y="13193"/>
                  </a:lnTo>
                  <a:lnTo>
                    <a:pt x="17797" y="11575"/>
                  </a:lnTo>
                  <a:lnTo>
                    <a:pt x="15930" y="12322"/>
                  </a:lnTo>
                  <a:lnTo>
                    <a:pt x="13815" y="13193"/>
                  </a:lnTo>
                  <a:lnTo>
                    <a:pt x="9334" y="14686"/>
                  </a:lnTo>
                  <a:lnTo>
                    <a:pt x="5227" y="15806"/>
                  </a:lnTo>
                  <a:lnTo>
                    <a:pt x="3858" y="16180"/>
                  </a:lnTo>
                  <a:lnTo>
                    <a:pt x="2863" y="16304"/>
                  </a:lnTo>
                  <a:lnTo>
                    <a:pt x="2614" y="16180"/>
                  </a:lnTo>
                  <a:lnTo>
                    <a:pt x="2365" y="16055"/>
                  </a:lnTo>
                  <a:lnTo>
                    <a:pt x="1618" y="15433"/>
                  </a:lnTo>
                  <a:lnTo>
                    <a:pt x="871" y="14437"/>
                  </a:lnTo>
                  <a:lnTo>
                    <a:pt x="0" y="13317"/>
                  </a:lnTo>
                  <a:lnTo>
                    <a:pt x="0" y="13317"/>
                  </a:lnTo>
                  <a:lnTo>
                    <a:pt x="996" y="17798"/>
                  </a:lnTo>
                  <a:lnTo>
                    <a:pt x="1742" y="22029"/>
                  </a:lnTo>
                  <a:lnTo>
                    <a:pt x="1991" y="24020"/>
                  </a:lnTo>
                  <a:lnTo>
                    <a:pt x="2116" y="25638"/>
                  </a:lnTo>
                  <a:lnTo>
                    <a:pt x="2240" y="27132"/>
                  </a:lnTo>
                  <a:lnTo>
                    <a:pt x="2116" y="28252"/>
                  </a:lnTo>
                  <a:lnTo>
                    <a:pt x="3734" y="28501"/>
                  </a:lnTo>
                  <a:lnTo>
                    <a:pt x="5974" y="28999"/>
                  </a:lnTo>
                  <a:lnTo>
                    <a:pt x="6970" y="29123"/>
                  </a:lnTo>
                  <a:lnTo>
                    <a:pt x="7841" y="29247"/>
                  </a:lnTo>
                  <a:lnTo>
                    <a:pt x="8339" y="29247"/>
                  </a:lnTo>
                  <a:lnTo>
                    <a:pt x="9957" y="28999"/>
                  </a:lnTo>
                  <a:lnTo>
                    <a:pt x="11574" y="28874"/>
                  </a:lnTo>
                  <a:lnTo>
                    <a:pt x="12570" y="28874"/>
                  </a:lnTo>
                  <a:lnTo>
                    <a:pt x="13566" y="28999"/>
                  </a:lnTo>
                  <a:lnTo>
                    <a:pt x="15433" y="28501"/>
                  </a:lnTo>
                  <a:lnTo>
                    <a:pt x="16926" y="27878"/>
                  </a:lnTo>
                  <a:lnTo>
                    <a:pt x="18420" y="27381"/>
                  </a:lnTo>
                  <a:lnTo>
                    <a:pt x="18544" y="27878"/>
                  </a:lnTo>
                  <a:lnTo>
                    <a:pt x="17424" y="28376"/>
                  </a:lnTo>
                  <a:lnTo>
                    <a:pt x="14686" y="29247"/>
                  </a:lnTo>
                  <a:lnTo>
                    <a:pt x="16055" y="29496"/>
                  </a:lnTo>
                  <a:lnTo>
                    <a:pt x="17299" y="29994"/>
                  </a:lnTo>
                  <a:lnTo>
                    <a:pt x="19664" y="30865"/>
                  </a:lnTo>
                  <a:lnTo>
                    <a:pt x="22029" y="31612"/>
                  </a:lnTo>
                  <a:lnTo>
                    <a:pt x="23273" y="31985"/>
                  </a:lnTo>
                  <a:lnTo>
                    <a:pt x="24642" y="32110"/>
                  </a:lnTo>
                  <a:lnTo>
                    <a:pt x="30741" y="32857"/>
                  </a:lnTo>
                  <a:lnTo>
                    <a:pt x="34599" y="33230"/>
                  </a:lnTo>
                  <a:lnTo>
                    <a:pt x="38332" y="33603"/>
                  </a:lnTo>
                  <a:lnTo>
                    <a:pt x="38332" y="33603"/>
                  </a:lnTo>
                  <a:lnTo>
                    <a:pt x="36839" y="33106"/>
                  </a:lnTo>
                  <a:lnTo>
                    <a:pt x="35221" y="32483"/>
                  </a:lnTo>
                  <a:lnTo>
                    <a:pt x="33728" y="31612"/>
                  </a:lnTo>
                  <a:lnTo>
                    <a:pt x="32234" y="30616"/>
                  </a:lnTo>
                  <a:lnTo>
                    <a:pt x="29496" y="28252"/>
                  </a:lnTo>
                  <a:lnTo>
                    <a:pt x="27131" y="26012"/>
                  </a:lnTo>
                  <a:lnTo>
                    <a:pt x="25016" y="23896"/>
                  </a:lnTo>
                  <a:lnTo>
                    <a:pt x="23273" y="22029"/>
                  </a:lnTo>
                  <a:lnTo>
                    <a:pt x="20909" y="19167"/>
                  </a:lnTo>
                  <a:lnTo>
                    <a:pt x="20037" y="18047"/>
                  </a:lnTo>
                  <a:lnTo>
                    <a:pt x="20411" y="17798"/>
                  </a:lnTo>
                  <a:lnTo>
                    <a:pt x="21282" y="18918"/>
                  </a:lnTo>
                  <a:lnTo>
                    <a:pt x="23647" y="21780"/>
                  </a:lnTo>
                  <a:lnTo>
                    <a:pt x="25389" y="23647"/>
                  </a:lnTo>
                  <a:lnTo>
                    <a:pt x="27380" y="25638"/>
                  </a:lnTo>
                  <a:lnTo>
                    <a:pt x="29869" y="27878"/>
                  </a:lnTo>
                  <a:lnTo>
                    <a:pt x="32607" y="30243"/>
                  </a:lnTo>
                  <a:lnTo>
                    <a:pt x="33852" y="31114"/>
                  </a:lnTo>
                  <a:lnTo>
                    <a:pt x="35221" y="31861"/>
                  </a:lnTo>
                  <a:lnTo>
                    <a:pt x="36590" y="32483"/>
                  </a:lnTo>
                  <a:lnTo>
                    <a:pt x="37959" y="32981"/>
                  </a:lnTo>
                  <a:lnTo>
                    <a:pt x="39204" y="33230"/>
                  </a:lnTo>
                  <a:lnTo>
                    <a:pt x="40573" y="33479"/>
                  </a:lnTo>
                  <a:lnTo>
                    <a:pt x="41817" y="33603"/>
                  </a:lnTo>
                  <a:lnTo>
                    <a:pt x="43311" y="33603"/>
                  </a:lnTo>
                  <a:lnTo>
                    <a:pt x="45302" y="33479"/>
                  </a:lnTo>
                  <a:lnTo>
                    <a:pt x="46173" y="33230"/>
                  </a:lnTo>
                  <a:lnTo>
                    <a:pt x="47044" y="32981"/>
                  </a:lnTo>
                  <a:lnTo>
                    <a:pt x="48040" y="32732"/>
                  </a:lnTo>
                  <a:lnTo>
                    <a:pt x="49036" y="32483"/>
                  </a:lnTo>
                  <a:lnTo>
                    <a:pt x="49782" y="31737"/>
                  </a:lnTo>
                  <a:lnTo>
                    <a:pt x="50405" y="30741"/>
                  </a:lnTo>
                  <a:lnTo>
                    <a:pt x="51027" y="29621"/>
                  </a:lnTo>
                  <a:lnTo>
                    <a:pt x="51400" y="28252"/>
                  </a:lnTo>
                  <a:lnTo>
                    <a:pt x="51774" y="26883"/>
                  </a:lnTo>
                  <a:lnTo>
                    <a:pt x="52023" y="25514"/>
                  </a:lnTo>
                  <a:lnTo>
                    <a:pt x="52271" y="22527"/>
                  </a:lnTo>
                  <a:lnTo>
                    <a:pt x="52396" y="19664"/>
                  </a:lnTo>
                  <a:lnTo>
                    <a:pt x="52396" y="17300"/>
                  </a:lnTo>
                  <a:lnTo>
                    <a:pt x="52271" y="15060"/>
                  </a:lnTo>
                  <a:lnTo>
                    <a:pt x="52520" y="14935"/>
                  </a:lnTo>
                  <a:lnTo>
                    <a:pt x="52271" y="14935"/>
                  </a:lnTo>
                  <a:lnTo>
                    <a:pt x="52023" y="11699"/>
                  </a:lnTo>
                  <a:lnTo>
                    <a:pt x="51649" y="8463"/>
                  </a:lnTo>
                  <a:lnTo>
                    <a:pt x="51027" y="5477"/>
                  </a:lnTo>
                  <a:lnTo>
                    <a:pt x="50280" y="2739"/>
                  </a:lnTo>
                  <a:close/>
                </a:path>
              </a:pathLst>
            </a:custGeom>
            <a:solidFill>
              <a:srgbClr val="6146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68"/>
            <p:cNvSpPr/>
            <p:nvPr/>
          </p:nvSpPr>
          <p:spPr>
            <a:xfrm>
              <a:off x="1912050" y="3428425"/>
              <a:ext cx="1313025" cy="771650"/>
            </a:xfrm>
            <a:custGeom>
              <a:rect b="b" l="l" r="r" t="t"/>
              <a:pathLst>
                <a:path extrusionOk="0" fill="none" h="30866" w="52521">
                  <a:moveTo>
                    <a:pt x="50280" y="1"/>
                  </a:moveTo>
                  <a:lnTo>
                    <a:pt x="50280" y="1"/>
                  </a:lnTo>
                  <a:lnTo>
                    <a:pt x="49907" y="125"/>
                  </a:lnTo>
                  <a:lnTo>
                    <a:pt x="49658" y="374"/>
                  </a:lnTo>
                  <a:lnTo>
                    <a:pt x="49160" y="1121"/>
                  </a:lnTo>
                  <a:lnTo>
                    <a:pt x="48787" y="2241"/>
                  </a:lnTo>
                  <a:lnTo>
                    <a:pt x="48413" y="3734"/>
                  </a:lnTo>
                  <a:lnTo>
                    <a:pt x="48164" y="5477"/>
                  </a:lnTo>
                  <a:lnTo>
                    <a:pt x="47915" y="7468"/>
                  </a:lnTo>
                  <a:lnTo>
                    <a:pt x="47418" y="11575"/>
                  </a:lnTo>
                  <a:lnTo>
                    <a:pt x="46920" y="19416"/>
                  </a:lnTo>
                  <a:lnTo>
                    <a:pt x="46795" y="22154"/>
                  </a:lnTo>
                  <a:lnTo>
                    <a:pt x="46546" y="23523"/>
                  </a:lnTo>
                  <a:lnTo>
                    <a:pt x="46546" y="23523"/>
                  </a:lnTo>
                  <a:lnTo>
                    <a:pt x="46298" y="23523"/>
                  </a:lnTo>
                  <a:lnTo>
                    <a:pt x="46298" y="23523"/>
                  </a:lnTo>
                  <a:lnTo>
                    <a:pt x="45924" y="23523"/>
                  </a:lnTo>
                  <a:lnTo>
                    <a:pt x="45177" y="23274"/>
                  </a:lnTo>
                  <a:lnTo>
                    <a:pt x="43435" y="22278"/>
                  </a:lnTo>
                  <a:lnTo>
                    <a:pt x="41195" y="20909"/>
                  </a:lnTo>
                  <a:lnTo>
                    <a:pt x="38581" y="19167"/>
                  </a:lnTo>
                  <a:lnTo>
                    <a:pt x="35843" y="17300"/>
                  </a:lnTo>
                  <a:lnTo>
                    <a:pt x="33230" y="15433"/>
                  </a:lnTo>
                  <a:lnTo>
                    <a:pt x="30990" y="13691"/>
                  </a:lnTo>
                  <a:lnTo>
                    <a:pt x="29247" y="12197"/>
                  </a:lnTo>
                  <a:lnTo>
                    <a:pt x="29247" y="12197"/>
                  </a:lnTo>
                  <a:lnTo>
                    <a:pt x="28998" y="11948"/>
                  </a:lnTo>
                  <a:lnTo>
                    <a:pt x="28998" y="11948"/>
                  </a:lnTo>
                  <a:lnTo>
                    <a:pt x="27505" y="13442"/>
                  </a:lnTo>
                  <a:lnTo>
                    <a:pt x="26260" y="14686"/>
                  </a:lnTo>
                  <a:lnTo>
                    <a:pt x="24767" y="16055"/>
                  </a:lnTo>
                  <a:lnTo>
                    <a:pt x="24393" y="15682"/>
                  </a:lnTo>
                  <a:lnTo>
                    <a:pt x="24393" y="15682"/>
                  </a:lnTo>
                  <a:lnTo>
                    <a:pt x="25887" y="14437"/>
                  </a:lnTo>
                  <a:lnTo>
                    <a:pt x="27131" y="13068"/>
                  </a:lnTo>
                  <a:lnTo>
                    <a:pt x="28749" y="11450"/>
                  </a:lnTo>
                  <a:lnTo>
                    <a:pt x="28749" y="11450"/>
                  </a:lnTo>
                  <a:lnTo>
                    <a:pt x="28376" y="10953"/>
                  </a:lnTo>
                  <a:lnTo>
                    <a:pt x="28003" y="10206"/>
                  </a:lnTo>
                  <a:lnTo>
                    <a:pt x="27505" y="8712"/>
                  </a:lnTo>
                  <a:lnTo>
                    <a:pt x="27131" y="6970"/>
                  </a:lnTo>
                  <a:lnTo>
                    <a:pt x="26883" y="5103"/>
                  </a:lnTo>
                  <a:lnTo>
                    <a:pt x="26883" y="5103"/>
                  </a:lnTo>
                  <a:lnTo>
                    <a:pt x="22775" y="9459"/>
                  </a:lnTo>
                  <a:lnTo>
                    <a:pt x="18668" y="14064"/>
                  </a:lnTo>
                  <a:lnTo>
                    <a:pt x="18295" y="13691"/>
                  </a:lnTo>
                  <a:lnTo>
                    <a:pt x="18295" y="13691"/>
                  </a:lnTo>
                  <a:lnTo>
                    <a:pt x="20037" y="11699"/>
                  </a:lnTo>
                  <a:lnTo>
                    <a:pt x="23149" y="8215"/>
                  </a:lnTo>
                  <a:lnTo>
                    <a:pt x="19913" y="11201"/>
                  </a:lnTo>
                  <a:lnTo>
                    <a:pt x="19913" y="11201"/>
                  </a:lnTo>
                  <a:lnTo>
                    <a:pt x="19291" y="10455"/>
                  </a:lnTo>
                  <a:lnTo>
                    <a:pt x="17797" y="8837"/>
                  </a:lnTo>
                  <a:lnTo>
                    <a:pt x="17797" y="8837"/>
                  </a:lnTo>
                  <a:lnTo>
                    <a:pt x="15930" y="9584"/>
                  </a:lnTo>
                  <a:lnTo>
                    <a:pt x="13815" y="10455"/>
                  </a:lnTo>
                  <a:lnTo>
                    <a:pt x="9334" y="11948"/>
                  </a:lnTo>
                  <a:lnTo>
                    <a:pt x="5227" y="13068"/>
                  </a:lnTo>
                  <a:lnTo>
                    <a:pt x="3858" y="13442"/>
                  </a:lnTo>
                  <a:lnTo>
                    <a:pt x="2863" y="13566"/>
                  </a:lnTo>
                  <a:lnTo>
                    <a:pt x="2863" y="13566"/>
                  </a:lnTo>
                  <a:lnTo>
                    <a:pt x="2863" y="13566"/>
                  </a:lnTo>
                  <a:lnTo>
                    <a:pt x="2863" y="13566"/>
                  </a:lnTo>
                  <a:lnTo>
                    <a:pt x="2614" y="13442"/>
                  </a:lnTo>
                  <a:lnTo>
                    <a:pt x="2365" y="13317"/>
                  </a:lnTo>
                  <a:lnTo>
                    <a:pt x="1618" y="12695"/>
                  </a:lnTo>
                  <a:lnTo>
                    <a:pt x="871" y="11699"/>
                  </a:lnTo>
                  <a:lnTo>
                    <a:pt x="0" y="10579"/>
                  </a:lnTo>
                  <a:lnTo>
                    <a:pt x="0" y="10579"/>
                  </a:lnTo>
                  <a:lnTo>
                    <a:pt x="996" y="15060"/>
                  </a:lnTo>
                  <a:lnTo>
                    <a:pt x="1742" y="19291"/>
                  </a:lnTo>
                  <a:lnTo>
                    <a:pt x="1991" y="21282"/>
                  </a:lnTo>
                  <a:lnTo>
                    <a:pt x="2116" y="22900"/>
                  </a:lnTo>
                  <a:lnTo>
                    <a:pt x="2240" y="24394"/>
                  </a:lnTo>
                  <a:lnTo>
                    <a:pt x="2116" y="25514"/>
                  </a:lnTo>
                  <a:lnTo>
                    <a:pt x="2116" y="25514"/>
                  </a:lnTo>
                  <a:lnTo>
                    <a:pt x="3734" y="25763"/>
                  </a:lnTo>
                  <a:lnTo>
                    <a:pt x="3734" y="25763"/>
                  </a:lnTo>
                  <a:lnTo>
                    <a:pt x="5974" y="26261"/>
                  </a:lnTo>
                  <a:lnTo>
                    <a:pt x="6970" y="26385"/>
                  </a:lnTo>
                  <a:lnTo>
                    <a:pt x="7841" y="26509"/>
                  </a:lnTo>
                  <a:lnTo>
                    <a:pt x="7841" y="26509"/>
                  </a:lnTo>
                  <a:lnTo>
                    <a:pt x="8339" y="26509"/>
                  </a:lnTo>
                  <a:lnTo>
                    <a:pt x="8339" y="26509"/>
                  </a:lnTo>
                  <a:lnTo>
                    <a:pt x="9957" y="26261"/>
                  </a:lnTo>
                  <a:lnTo>
                    <a:pt x="11574" y="26136"/>
                  </a:lnTo>
                  <a:lnTo>
                    <a:pt x="11574" y="26136"/>
                  </a:lnTo>
                  <a:lnTo>
                    <a:pt x="12570" y="26136"/>
                  </a:lnTo>
                  <a:lnTo>
                    <a:pt x="13566" y="26261"/>
                  </a:lnTo>
                  <a:lnTo>
                    <a:pt x="13566" y="26261"/>
                  </a:lnTo>
                  <a:lnTo>
                    <a:pt x="15433" y="25763"/>
                  </a:lnTo>
                  <a:lnTo>
                    <a:pt x="16926" y="25140"/>
                  </a:lnTo>
                  <a:lnTo>
                    <a:pt x="18420" y="24643"/>
                  </a:lnTo>
                  <a:lnTo>
                    <a:pt x="18544" y="25140"/>
                  </a:lnTo>
                  <a:lnTo>
                    <a:pt x="18544" y="25140"/>
                  </a:lnTo>
                  <a:lnTo>
                    <a:pt x="17424" y="25638"/>
                  </a:lnTo>
                  <a:lnTo>
                    <a:pt x="14686" y="26509"/>
                  </a:lnTo>
                  <a:lnTo>
                    <a:pt x="14686" y="26509"/>
                  </a:lnTo>
                  <a:lnTo>
                    <a:pt x="16055" y="26758"/>
                  </a:lnTo>
                  <a:lnTo>
                    <a:pt x="17299" y="27256"/>
                  </a:lnTo>
                  <a:lnTo>
                    <a:pt x="19664" y="28127"/>
                  </a:lnTo>
                  <a:lnTo>
                    <a:pt x="22029" y="28874"/>
                  </a:lnTo>
                  <a:lnTo>
                    <a:pt x="23273" y="29247"/>
                  </a:lnTo>
                  <a:lnTo>
                    <a:pt x="24642" y="29372"/>
                  </a:lnTo>
                  <a:lnTo>
                    <a:pt x="24642" y="29372"/>
                  </a:lnTo>
                  <a:lnTo>
                    <a:pt x="30741" y="30119"/>
                  </a:lnTo>
                  <a:lnTo>
                    <a:pt x="34599" y="30492"/>
                  </a:lnTo>
                  <a:lnTo>
                    <a:pt x="38332" y="30865"/>
                  </a:lnTo>
                  <a:lnTo>
                    <a:pt x="38332" y="30865"/>
                  </a:lnTo>
                  <a:lnTo>
                    <a:pt x="36839" y="30368"/>
                  </a:lnTo>
                  <a:lnTo>
                    <a:pt x="35221" y="29745"/>
                  </a:lnTo>
                  <a:lnTo>
                    <a:pt x="33728" y="28874"/>
                  </a:lnTo>
                  <a:lnTo>
                    <a:pt x="32234" y="27878"/>
                  </a:lnTo>
                  <a:lnTo>
                    <a:pt x="32234" y="27878"/>
                  </a:lnTo>
                  <a:lnTo>
                    <a:pt x="29496" y="25514"/>
                  </a:lnTo>
                  <a:lnTo>
                    <a:pt x="27131" y="23274"/>
                  </a:lnTo>
                  <a:lnTo>
                    <a:pt x="25016" y="21158"/>
                  </a:lnTo>
                  <a:lnTo>
                    <a:pt x="23273" y="19291"/>
                  </a:lnTo>
                  <a:lnTo>
                    <a:pt x="20909" y="16429"/>
                  </a:lnTo>
                  <a:lnTo>
                    <a:pt x="20037" y="15309"/>
                  </a:lnTo>
                  <a:lnTo>
                    <a:pt x="20411" y="15060"/>
                  </a:lnTo>
                  <a:lnTo>
                    <a:pt x="20411" y="15060"/>
                  </a:lnTo>
                  <a:lnTo>
                    <a:pt x="21282" y="16180"/>
                  </a:lnTo>
                  <a:lnTo>
                    <a:pt x="23647" y="19042"/>
                  </a:lnTo>
                  <a:lnTo>
                    <a:pt x="25389" y="20909"/>
                  </a:lnTo>
                  <a:lnTo>
                    <a:pt x="27380" y="22900"/>
                  </a:lnTo>
                  <a:lnTo>
                    <a:pt x="29869" y="25140"/>
                  </a:lnTo>
                  <a:lnTo>
                    <a:pt x="32607" y="27505"/>
                  </a:lnTo>
                  <a:lnTo>
                    <a:pt x="32607" y="27505"/>
                  </a:lnTo>
                  <a:lnTo>
                    <a:pt x="33852" y="28376"/>
                  </a:lnTo>
                  <a:lnTo>
                    <a:pt x="35221" y="29123"/>
                  </a:lnTo>
                  <a:lnTo>
                    <a:pt x="36590" y="29745"/>
                  </a:lnTo>
                  <a:lnTo>
                    <a:pt x="37959" y="30243"/>
                  </a:lnTo>
                  <a:lnTo>
                    <a:pt x="39204" y="30492"/>
                  </a:lnTo>
                  <a:lnTo>
                    <a:pt x="40573" y="30741"/>
                  </a:lnTo>
                  <a:lnTo>
                    <a:pt x="41817" y="30865"/>
                  </a:lnTo>
                  <a:lnTo>
                    <a:pt x="43062" y="30865"/>
                  </a:lnTo>
                  <a:lnTo>
                    <a:pt x="43062" y="30865"/>
                  </a:lnTo>
                  <a:lnTo>
                    <a:pt x="43311" y="30865"/>
                  </a:lnTo>
                  <a:lnTo>
                    <a:pt x="43311" y="30865"/>
                  </a:lnTo>
                  <a:lnTo>
                    <a:pt x="45302" y="30741"/>
                  </a:lnTo>
                  <a:lnTo>
                    <a:pt x="46173" y="30492"/>
                  </a:lnTo>
                  <a:lnTo>
                    <a:pt x="47044" y="30243"/>
                  </a:lnTo>
                  <a:lnTo>
                    <a:pt x="47044" y="30243"/>
                  </a:lnTo>
                  <a:lnTo>
                    <a:pt x="48040" y="29994"/>
                  </a:lnTo>
                  <a:lnTo>
                    <a:pt x="49036" y="29745"/>
                  </a:lnTo>
                  <a:lnTo>
                    <a:pt x="49036" y="29745"/>
                  </a:lnTo>
                  <a:lnTo>
                    <a:pt x="49782" y="28999"/>
                  </a:lnTo>
                  <a:lnTo>
                    <a:pt x="50405" y="28003"/>
                  </a:lnTo>
                  <a:lnTo>
                    <a:pt x="51027" y="26883"/>
                  </a:lnTo>
                  <a:lnTo>
                    <a:pt x="51400" y="25514"/>
                  </a:lnTo>
                  <a:lnTo>
                    <a:pt x="51774" y="24145"/>
                  </a:lnTo>
                  <a:lnTo>
                    <a:pt x="52023" y="22776"/>
                  </a:lnTo>
                  <a:lnTo>
                    <a:pt x="52271" y="19789"/>
                  </a:lnTo>
                  <a:lnTo>
                    <a:pt x="52396" y="16926"/>
                  </a:lnTo>
                  <a:lnTo>
                    <a:pt x="52396" y="14562"/>
                  </a:lnTo>
                  <a:lnTo>
                    <a:pt x="52271" y="12322"/>
                  </a:lnTo>
                  <a:lnTo>
                    <a:pt x="52520" y="12197"/>
                  </a:lnTo>
                  <a:lnTo>
                    <a:pt x="52271" y="12197"/>
                  </a:lnTo>
                  <a:lnTo>
                    <a:pt x="52271" y="12197"/>
                  </a:lnTo>
                  <a:lnTo>
                    <a:pt x="52023" y="8961"/>
                  </a:lnTo>
                  <a:lnTo>
                    <a:pt x="51649" y="5725"/>
                  </a:lnTo>
                  <a:lnTo>
                    <a:pt x="51027" y="2739"/>
                  </a:lnTo>
                  <a:lnTo>
                    <a:pt x="5028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68"/>
            <p:cNvSpPr/>
            <p:nvPr/>
          </p:nvSpPr>
          <p:spPr>
            <a:xfrm>
              <a:off x="3159700" y="3415975"/>
              <a:ext cx="261400" cy="752975"/>
            </a:xfrm>
            <a:custGeom>
              <a:rect b="b" l="l" r="r" t="t"/>
              <a:pathLst>
                <a:path extrusionOk="0" fill="none" h="30119" w="10456">
                  <a:moveTo>
                    <a:pt x="10455" y="1"/>
                  </a:moveTo>
                  <a:lnTo>
                    <a:pt x="10455" y="1"/>
                  </a:lnTo>
                  <a:lnTo>
                    <a:pt x="9708" y="499"/>
                  </a:lnTo>
                  <a:lnTo>
                    <a:pt x="8962" y="996"/>
                  </a:lnTo>
                  <a:lnTo>
                    <a:pt x="8962" y="996"/>
                  </a:lnTo>
                  <a:lnTo>
                    <a:pt x="8339" y="1245"/>
                  </a:lnTo>
                  <a:lnTo>
                    <a:pt x="7841" y="1370"/>
                  </a:lnTo>
                  <a:lnTo>
                    <a:pt x="6597" y="1494"/>
                  </a:lnTo>
                  <a:lnTo>
                    <a:pt x="6597" y="1494"/>
                  </a:lnTo>
                  <a:lnTo>
                    <a:pt x="5352" y="1370"/>
                  </a:lnTo>
                  <a:lnTo>
                    <a:pt x="3983" y="1121"/>
                  </a:lnTo>
                  <a:lnTo>
                    <a:pt x="872" y="499"/>
                  </a:lnTo>
                  <a:lnTo>
                    <a:pt x="872" y="499"/>
                  </a:lnTo>
                  <a:lnTo>
                    <a:pt x="1619" y="3361"/>
                  </a:lnTo>
                  <a:lnTo>
                    <a:pt x="2241" y="6348"/>
                  </a:lnTo>
                  <a:lnTo>
                    <a:pt x="2614" y="9459"/>
                  </a:lnTo>
                  <a:lnTo>
                    <a:pt x="2863" y="12695"/>
                  </a:lnTo>
                  <a:lnTo>
                    <a:pt x="2863" y="12695"/>
                  </a:lnTo>
                  <a:lnTo>
                    <a:pt x="2988" y="15184"/>
                  </a:lnTo>
                  <a:lnTo>
                    <a:pt x="2988" y="17424"/>
                  </a:lnTo>
                  <a:lnTo>
                    <a:pt x="2863" y="20038"/>
                  </a:lnTo>
                  <a:lnTo>
                    <a:pt x="2614" y="22900"/>
                  </a:lnTo>
                  <a:lnTo>
                    <a:pt x="2365" y="24394"/>
                  </a:lnTo>
                  <a:lnTo>
                    <a:pt x="2117" y="25638"/>
                  </a:lnTo>
                  <a:lnTo>
                    <a:pt x="1743" y="27007"/>
                  </a:lnTo>
                  <a:lnTo>
                    <a:pt x="1245" y="28128"/>
                  </a:lnTo>
                  <a:lnTo>
                    <a:pt x="748" y="29248"/>
                  </a:lnTo>
                  <a:lnTo>
                    <a:pt x="1" y="30119"/>
                  </a:lnTo>
                  <a:lnTo>
                    <a:pt x="1" y="30119"/>
                  </a:lnTo>
                  <a:lnTo>
                    <a:pt x="2365" y="29870"/>
                  </a:lnTo>
                  <a:lnTo>
                    <a:pt x="4357" y="29745"/>
                  </a:lnTo>
                  <a:lnTo>
                    <a:pt x="4357" y="29745"/>
                  </a:lnTo>
                  <a:lnTo>
                    <a:pt x="4357" y="28874"/>
                  </a:lnTo>
                  <a:lnTo>
                    <a:pt x="4481" y="28003"/>
                  </a:lnTo>
                  <a:lnTo>
                    <a:pt x="4481" y="28003"/>
                  </a:lnTo>
                  <a:lnTo>
                    <a:pt x="4232" y="25887"/>
                  </a:lnTo>
                  <a:lnTo>
                    <a:pt x="3983" y="22652"/>
                  </a:lnTo>
                  <a:lnTo>
                    <a:pt x="3983" y="20785"/>
                  </a:lnTo>
                  <a:lnTo>
                    <a:pt x="4108" y="18669"/>
                  </a:lnTo>
                  <a:lnTo>
                    <a:pt x="4232" y="16678"/>
                  </a:lnTo>
                  <a:lnTo>
                    <a:pt x="4606" y="14562"/>
                  </a:lnTo>
                  <a:lnTo>
                    <a:pt x="4606" y="14562"/>
                  </a:lnTo>
                  <a:lnTo>
                    <a:pt x="4855" y="13317"/>
                  </a:lnTo>
                  <a:lnTo>
                    <a:pt x="5228" y="12073"/>
                  </a:lnTo>
                  <a:lnTo>
                    <a:pt x="6348" y="9335"/>
                  </a:lnTo>
                  <a:lnTo>
                    <a:pt x="7593" y="6348"/>
                  </a:lnTo>
                  <a:lnTo>
                    <a:pt x="8962" y="3237"/>
                  </a:lnTo>
                  <a:lnTo>
                    <a:pt x="8962" y="3237"/>
                  </a:lnTo>
                  <a:lnTo>
                    <a:pt x="1045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68"/>
            <p:cNvSpPr/>
            <p:nvPr/>
          </p:nvSpPr>
          <p:spPr>
            <a:xfrm>
              <a:off x="3271725" y="3359975"/>
              <a:ext cx="233375" cy="731200"/>
            </a:xfrm>
            <a:custGeom>
              <a:rect b="b" l="l" r="r" t="t"/>
              <a:pathLst>
                <a:path extrusionOk="0" fill="none" h="29248" w="9335">
                  <a:moveTo>
                    <a:pt x="8837" y="1"/>
                  </a:moveTo>
                  <a:lnTo>
                    <a:pt x="8837" y="1"/>
                  </a:lnTo>
                  <a:lnTo>
                    <a:pt x="8463" y="125"/>
                  </a:lnTo>
                  <a:lnTo>
                    <a:pt x="7965" y="374"/>
                  </a:lnTo>
                  <a:lnTo>
                    <a:pt x="6970" y="1370"/>
                  </a:lnTo>
                  <a:lnTo>
                    <a:pt x="6970" y="1370"/>
                  </a:lnTo>
                  <a:lnTo>
                    <a:pt x="4978" y="5725"/>
                  </a:lnTo>
                  <a:lnTo>
                    <a:pt x="4978" y="5725"/>
                  </a:lnTo>
                  <a:lnTo>
                    <a:pt x="3609" y="8712"/>
                  </a:lnTo>
                  <a:lnTo>
                    <a:pt x="2240" y="11699"/>
                  </a:lnTo>
                  <a:lnTo>
                    <a:pt x="1245" y="14437"/>
                  </a:lnTo>
                  <a:lnTo>
                    <a:pt x="871" y="15682"/>
                  </a:lnTo>
                  <a:lnTo>
                    <a:pt x="622" y="16802"/>
                  </a:lnTo>
                  <a:lnTo>
                    <a:pt x="622" y="16802"/>
                  </a:lnTo>
                  <a:lnTo>
                    <a:pt x="249" y="18669"/>
                  </a:lnTo>
                  <a:lnTo>
                    <a:pt x="125" y="20536"/>
                  </a:lnTo>
                  <a:lnTo>
                    <a:pt x="0" y="22278"/>
                  </a:lnTo>
                  <a:lnTo>
                    <a:pt x="0" y="23896"/>
                  </a:lnTo>
                  <a:lnTo>
                    <a:pt x="125" y="27007"/>
                  </a:lnTo>
                  <a:lnTo>
                    <a:pt x="374" y="29247"/>
                  </a:lnTo>
                  <a:lnTo>
                    <a:pt x="374" y="29247"/>
                  </a:lnTo>
                  <a:lnTo>
                    <a:pt x="871" y="28376"/>
                  </a:lnTo>
                  <a:lnTo>
                    <a:pt x="1369" y="27754"/>
                  </a:lnTo>
                  <a:lnTo>
                    <a:pt x="2365" y="26758"/>
                  </a:lnTo>
                  <a:lnTo>
                    <a:pt x="2365" y="26758"/>
                  </a:lnTo>
                  <a:lnTo>
                    <a:pt x="2365" y="26634"/>
                  </a:lnTo>
                  <a:lnTo>
                    <a:pt x="2365" y="26634"/>
                  </a:lnTo>
                  <a:lnTo>
                    <a:pt x="2116" y="25514"/>
                  </a:lnTo>
                  <a:lnTo>
                    <a:pt x="2116" y="25514"/>
                  </a:lnTo>
                  <a:lnTo>
                    <a:pt x="1743" y="25016"/>
                  </a:lnTo>
                  <a:lnTo>
                    <a:pt x="1369" y="24394"/>
                  </a:lnTo>
                  <a:lnTo>
                    <a:pt x="1120" y="23771"/>
                  </a:lnTo>
                  <a:lnTo>
                    <a:pt x="996" y="23025"/>
                  </a:lnTo>
                  <a:lnTo>
                    <a:pt x="871" y="21656"/>
                  </a:lnTo>
                  <a:lnTo>
                    <a:pt x="871" y="20162"/>
                  </a:lnTo>
                  <a:lnTo>
                    <a:pt x="1120" y="18544"/>
                  </a:lnTo>
                  <a:lnTo>
                    <a:pt x="1494" y="16802"/>
                  </a:lnTo>
                  <a:lnTo>
                    <a:pt x="2116" y="15184"/>
                  </a:lnTo>
                  <a:lnTo>
                    <a:pt x="2738" y="13442"/>
                  </a:lnTo>
                  <a:lnTo>
                    <a:pt x="3485" y="11699"/>
                  </a:lnTo>
                  <a:lnTo>
                    <a:pt x="4356" y="10081"/>
                  </a:lnTo>
                  <a:lnTo>
                    <a:pt x="5974" y="7094"/>
                  </a:lnTo>
                  <a:lnTo>
                    <a:pt x="7592" y="4605"/>
                  </a:lnTo>
                  <a:lnTo>
                    <a:pt x="8712" y="2863"/>
                  </a:lnTo>
                  <a:lnTo>
                    <a:pt x="8712" y="2863"/>
                  </a:lnTo>
                  <a:lnTo>
                    <a:pt x="9085" y="1867"/>
                  </a:lnTo>
                  <a:lnTo>
                    <a:pt x="9334" y="1121"/>
                  </a:lnTo>
                  <a:lnTo>
                    <a:pt x="9334" y="498"/>
                  </a:lnTo>
                  <a:lnTo>
                    <a:pt x="9210" y="125"/>
                  </a:lnTo>
                  <a:lnTo>
                    <a:pt x="9210" y="125"/>
                  </a:lnTo>
                  <a:lnTo>
                    <a:pt x="8961" y="1"/>
                  </a:lnTo>
                  <a:lnTo>
                    <a:pt x="883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68"/>
            <p:cNvSpPr/>
            <p:nvPr/>
          </p:nvSpPr>
          <p:spPr>
            <a:xfrm>
              <a:off x="916400" y="3593325"/>
              <a:ext cx="1051675" cy="591200"/>
            </a:xfrm>
            <a:custGeom>
              <a:rect b="b" l="l" r="r" t="t"/>
              <a:pathLst>
                <a:path extrusionOk="0" h="23648" w="42067">
                  <a:moveTo>
                    <a:pt x="35470" y="1"/>
                  </a:moveTo>
                  <a:lnTo>
                    <a:pt x="34848" y="125"/>
                  </a:lnTo>
                  <a:lnTo>
                    <a:pt x="34101" y="498"/>
                  </a:lnTo>
                  <a:lnTo>
                    <a:pt x="33354" y="1121"/>
                  </a:lnTo>
                  <a:lnTo>
                    <a:pt x="32608" y="1867"/>
                  </a:lnTo>
                  <a:lnTo>
                    <a:pt x="30990" y="3734"/>
                  </a:lnTo>
                  <a:lnTo>
                    <a:pt x="29372" y="5974"/>
                  </a:lnTo>
                  <a:lnTo>
                    <a:pt x="27878" y="8215"/>
                  </a:lnTo>
                  <a:lnTo>
                    <a:pt x="26385" y="10082"/>
                  </a:lnTo>
                  <a:lnTo>
                    <a:pt x="25265" y="11451"/>
                  </a:lnTo>
                  <a:lnTo>
                    <a:pt x="24767" y="11824"/>
                  </a:lnTo>
                  <a:lnTo>
                    <a:pt x="24394" y="11948"/>
                  </a:lnTo>
                  <a:lnTo>
                    <a:pt x="24269" y="11948"/>
                  </a:lnTo>
                  <a:lnTo>
                    <a:pt x="24020" y="11824"/>
                  </a:lnTo>
                  <a:lnTo>
                    <a:pt x="23771" y="11699"/>
                  </a:lnTo>
                  <a:lnTo>
                    <a:pt x="23274" y="11077"/>
                  </a:lnTo>
                  <a:lnTo>
                    <a:pt x="22900" y="10082"/>
                  </a:lnTo>
                  <a:lnTo>
                    <a:pt x="22402" y="9086"/>
                  </a:lnTo>
                  <a:lnTo>
                    <a:pt x="21780" y="6721"/>
                  </a:lnTo>
                  <a:lnTo>
                    <a:pt x="21158" y="4605"/>
                  </a:lnTo>
                  <a:lnTo>
                    <a:pt x="19415" y="8588"/>
                  </a:lnTo>
                  <a:lnTo>
                    <a:pt x="17549" y="12695"/>
                  </a:lnTo>
                  <a:lnTo>
                    <a:pt x="15682" y="16180"/>
                  </a:lnTo>
                  <a:lnTo>
                    <a:pt x="14686" y="17673"/>
                  </a:lnTo>
                  <a:lnTo>
                    <a:pt x="13815" y="18918"/>
                  </a:lnTo>
                  <a:lnTo>
                    <a:pt x="13442" y="18544"/>
                  </a:lnTo>
                  <a:lnTo>
                    <a:pt x="14313" y="17300"/>
                  </a:lnTo>
                  <a:lnTo>
                    <a:pt x="15308" y="15806"/>
                  </a:lnTo>
                  <a:lnTo>
                    <a:pt x="17175" y="12197"/>
                  </a:lnTo>
                  <a:lnTo>
                    <a:pt x="19166" y="7966"/>
                  </a:lnTo>
                  <a:lnTo>
                    <a:pt x="20909" y="3734"/>
                  </a:lnTo>
                  <a:lnTo>
                    <a:pt x="20660" y="3112"/>
                  </a:lnTo>
                  <a:lnTo>
                    <a:pt x="20535" y="3112"/>
                  </a:lnTo>
                  <a:lnTo>
                    <a:pt x="20162" y="3236"/>
                  </a:lnTo>
                  <a:lnTo>
                    <a:pt x="19664" y="3734"/>
                  </a:lnTo>
                  <a:lnTo>
                    <a:pt x="18295" y="5103"/>
                  </a:lnTo>
                  <a:lnTo>
                    <a:pt x="14313" y="9584"/>
                  </a:lnTo>
                  <a:lnTo>
                    <a:pt x="12073" y="11948"/>
                  </a:lnTo>
                  <a:lnTo>
                    <a:pt x="10081" y="14064"/>
                  </a:lnTo>
                  <a:lnTo>
                    <a:pt x="8463" y="15558"/>
                  </a:lnTo>
                  <a:lnTo>
                    <a:pt x="7841" y="15931"/>
                  </a:lnTo>
                  <a:lnTo>
                    <a:pt x="7343" y="16055"/>
                  </a:lnTo>
                  <a:lnTo>
                    <a:pt x="6472" y="15806"/>
                  </a:lnTo>
                  <a:lnTo>
                    <a:pt x="5601" y="15433"/>
                  </a:lnTo>
                  <a:lnTo>
                    <a:pt x="3610" y="14437"/>
                  </a:lnTo>
                  <a:lnTo>
                    <a:pt x="1245" y="12944"/>
                  </a:lnTo>
                  <a:lnTo>
                    <a:pt x="623" y="14189"/>
                  </a:lnTo>
                  <a:lnTo>
                    <a:pt x="249" y="15433"/>
                  </a:lnTo>
                  <a:lnTo>
                    <a:pt x="125" y="16429"/>
                  </a:lnTo>
                  <a:lnTo>
                    <a:pt x="0" y="17424"/>
                  </a:lnTo>
                  <a:lnTo>
                    <a:pt x="125" y="18420"/>
                  </a:lnTo>
                  <a:lnTo>
                    <a:pt x="498" y="19167"/>
                  </a:lnTo>
                  <a:lnTo>
                    <a:pt x="872" y="20038"/>
                  </a:lnTo>
                  <a:lnTo>
                    <a:pt x="1494" y="20660"/>
                  </a:lnTo>
                  <a:lnTo>
                    <a:pt x="2116" y="21282"/>
                  </a:lnTo>
                  <a:lnTo>
                    <a:pt x="2863" y="21780"/>
                  </a:lnTo>
                  <a:lnTo>
                    <a:pt x="3734" y="22278"/>
                  </a:lnTo>
                  <a:lnTo>
                    <a:pt x="4605" y="22651"/>
                  </a:lnTo>
                  <a:lnTo>
                    <a:pt x="5601" y="23025"/>
                  </a:lnTo>
                  <a:lnTo>
                    <a:pt x="6721" y="23274"/>
                  </a:lnTo>
                  <a:lnTo>
                    <a:pt x="8837" y="23647"/>
                  </a:lnTo>
                  <a:lnTo>
                    <a:pt x="10455" y="23647"/>
                  </a:lnTo>
                  <a:lnTo>
                    <a:pt x="13442" y="23523"/>
                  </a:lnTo>
                  <a:lnTo>
                    <a:pt x="16802" y="23149"/>
                  </a:lnTo>
                  <a:lnTo>
                    <a:pt x="20660" y="22651"/>
                  </a:lnTo>
                  <a:lnTo>
                    <a:pt x="24394" y="22029"/>
                  </a:lnTo>
                  <a:lnTo>
                    <a:pt x="28003" y="21282"/>
                  </a:lnTo>
                  <a:lnTo>
                    <a:pt x="31239" y="20411"/>
                  </a:lnTo>
                  <a:lnTo>
                    <a:pt x="33852" y="19665"/>
                  </a:lnTo>
                  <a:lnTo>
                    <a:pt x="35595" y="19042"/>
                  </a:lnTo>
                  <a:lnTo>
                    <a:pt x="36217" y="18793"/>
                  </a:lnTo>
                  <a:lnTo>
                    <a:pt x="36964" y="18669"/>
                  </a:lnTo>
                  <a:lnTo>
                    <a:pt x="38457" y="18544"/>
                  </a:lnTo>
                  <a:lnTo>
                    <a:pt x="39702" y="18669"/>
                  </a:lnTo>
                  <a:lnTo>
                    <a:pt x="41071" y="18793"/>
                  </a:lnTo>
                  <a:lnTo>
                    <a:pt x="39951" y="17300"/>
                  </a:lnTo>
                  <a:lnTo>
                    <a:pt x="39079" y="15931"/>
                  </a:lnTo>
                  <a:lnTo>
                    <a:pt x="38208" y="14562"/>
                  </a:lnTo>
                  <a:lnTo>
                    <a:pt x="37586" y="13193"/>
                  </a:lnTo>
                  <a:lnTo>
                    <a:pt x="37088" y="11948"/>
                  </a:lnTo>
                  <a:lnTo>
                    <a:pt x="36590" y="10828"/>
                  </a:lnTo>
                  <a:lnTo>
                    <a:pt x="36092" y="8837"/>
                  </a:lnTo>
                  <a:lnTo>
                    <a:pt x="35844" y="6970"/>
                  </a:lnTo>
                  <a:lnTo>
                    <a:pt x="35719" y="5477"/>
                  </a:lnTo>
                  <a:lnTo>
                    <a:pt x="35844" y="4481"/>
                  </a:lnTo>
                  <a:lnTo>
                    <a:pt x="35844" y="4108"/>
                  </a:lnTo>
                  <a:lnTo>
                    <a:pt x="36341" y="4232"/>
                  </a:lnTo>
                  <a:lnTo>
                    <a:pt x="36217" y="5477"/>
                  </a:lnTo>
                  <a:lnTo>
                    <a:pt x="36341" y="6846"/>
                  </a:lnTo>
                  <a:lnTo>
                    <a:pt x="36590" y="8713"/>
                  </a:lnTo>
                  <a:lnTo>
                    <a:pt x="37213" y="10828"/>
                  </a:lnTo>
                  <a:lnTo>
                    <a:pt x="37586" y="12073"/>
                  </a:lnTo>
                  <a:lnTo>
                    <a:pt x="38208" y="13317"/>
                  </a:lnTo>
                  <a:lnTo>
                    <a:pt x="38830" y="14686"/>
                  </a:lnTo>
                  <a:lnTo>
                    <a:pt x="39702" y="16055"/>
                  </a:lnTo>
                  <a:lnTo>
                    <a:pt x="40697" y="17424"/>
                  </a:lnTo>
                  <a:lnTo>
                    <a:pt x="41817" y="18918"/>
                  </a:lnTo>
                  <a:lnTo>
                    <a:pt x="41942" y="18918"/>
                  </a:lnTo>
                  <a:lnTo>
                    <a:pt x="42066" y="17798"/>
                  </a:lnTo>
                  <a:lnTo>
                    <a:pt x="41942" y="16304"/>
                  </a:lnTo>
                  <a:lnTo>
                    <a:pt x="41817" y="14686"/>
                  </a:lnTo>
                  <a:lnTo>
                    <a:pt x="41568" y="12695"/>
                  </a:lnTo>
                  <a:lnTo>
                    <a:pt x="40822" y="8464"/>
                  </a:lnTo>
                  <a:lnTo>
                    <a:pt x="39826" y="3983"/>
                  </a:lnTo>
                  <a:lnTo>
                    <a:pt x="38706" y="2241"/>
                  </a:lnTo>
                  <a:lnTo>
                    <a:pt x="37586" y="374"/>
                  </a:lnTo>
                  <a:lnTo>
                    <a:pt x="36466" y="125"/>
                  </a:lnTo>
                  <a:lnTo>
                    <a:pt x="35595" y="1"/>
                  </a:lnTo>
                  <a:close/>
                </a:path>
              </a:pathLst>
            </a:custGeom>
            <a:solidFill>
              <a:srgbClr val="6146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68"/>
            <p:cNvSpPr/>
            <p:nvPr/>
          </p:nvSpPr>
          <p:spPr>
            <a:xfrm>
              <a:off x="916400" y="3593325"/>
              <a:ext cx="1051675" cy="591200"/>
            </a:xfrm>
            <a:custGeom>
              <a:rect b="b" l="l" r="r" t="t"/>
              <a:pathLst>
                <a:path extrusionOk="0" fill="none" h="23648" w="42067">
                  <a:moveTo>
                    <a:pt x="35470" y="1"/>
                  </a:moveTo>
                  <a:lnTo>
                    <a:pt x="35470" y="1"/>
                  </a:lnTo>
                  <a:lnTo>
                    <a:pt x="34848" y="125"/>
                  </a:lnTo>
                  <a:lnTo>
                    <a:pt x="34101" y="498"/>
                  </a:lnTo>
                  <a:lnTo>
                    <a:pt x="33354" y="1121"/>
                  </a:lnTo>
                  <a:lnTo>
                    <a:pt x="32608" y="1867"/>
                  </a:lnTo>
                  <a:lnTo>
                    <a:pt x="30990" y="3734"/>
                  </a:lnTo>
                  <a:lnTo>
                    <a:pt x="29372" y="5974"/>
                  </a:lnTo>
                  <a:lnTo>
                    <a:pt x="29372" y="5974"/>
                  </a:lnTo>
                  <a:lnTo>
                    <a:pt x="27878" y="8215"/>
                  </a:lnTo>
                  <a:lnTo>
                    <a:pt x="26385" y="10082"/>
                  </a:lnTo>
                  <a:lnTo>
                    <a:pt x="25265" y="11451"/>
                  </a:lnTo>
                  <a:lnTo>
                    <a:pt x="24767" y="11824"/>
                  </a:lnTo>
                  <a:lnTo>
                    <a:pt x="24394" y="11948"/>
                  </a:lnTo>
                  <a:lnTo>
                    <a:pt x="24394" y="11948"/>
                  </a:lnTo>
                  <a:lnTo>
                    <a:pt x="24269" y="11948"/>
                  </a:lnTo>
                  <a:lnTo>
                    <a:pt x="24269" y="11948"/>
                  </a:lnTo>
                  <a:lnTo>
                    <a:pt x="24020" y="11824"/>
                  </a:lnTo>
                  <a:lnTo>
                    <a:pt x="23771" y="11699"/>
                  </a:lnTo>
                  <a:lnTo>
                    <a:pt x="23274" y="11077"/>
                  </a:lnTo>
                  <a:lnTo>
                    <a:pt x="22900" y="10082"/>
                  </a:lnTo>
                  <a:lnTo>
                    <a:pt x="22402" y="9086"/>
                  </a:lnTo>
                  <a:lnTo>
                    <a:pt x="21780" y="6721"/>
                  </a:lnTo>
                  <a:lnTo>
                    <a:pt x="21158" y="4605"/>
                  </a:lnTo>
                  <a:lnTo>
                    <a:pt x="21158" y="4605"/>
                  </a:lnTo>
                  <a:lnTo>
                    <a:pt x="19415" y="8588"/>
                  </a:lnTo>
                  <a:lnTo>
                    <a:pt x="17549" y="12695"/>
                  </a:lnTo>
                  <a:lnTo>
                    <a:pt x="15682" y="16180"/>
                  </a:lnTo>
                  <a:lnTo>
                    <a:pt x="14686" y="17673"/>
                  </a:lnTo>
                  <a:lnTo>
                    <a:pt x="13815" y="18918"/>
                  </a:lnTo>
                  <a:lnTo>
                    <a:pt x="13442" y="18544"/>
                  </a:lnTo>
                  <a:lnTo>
                    <a:pt x="13442" y="18544"/>
                  </a:lnTo>
                  <a:lnTo>
                    <a:pt x="14313" y="17300"/>
                  </a:lnTo>
                  <a:lnTo>
                    <a:pt x="15308" y="15806"/>
                  </a:lnTo>
                  <a:lnTo>
                    <a:pt x="17175" y="12197"/>
                  </a:lnTo>
                  <a:lnTo>
                    <a:pt x="19166" y="7966"/>
                  </a:lnTo>
                  <a:lnTo>
                    <a:pt x="20909" y="3734"/>
                  </a:lnTo>
                  <a:lnTo>
                    <a:pt x="20909" y="3734"/>
                  </a:lnTo>
                  <a:lnTo>
                    <a:pt x="20660" y="3112"/>
                  </a:lnTo>
                  <a:lnTo>
                    <a:pt x="20660" y="3112"/>
                  </a:lnTo>
                  <a:lnTo>
                    <a:pt x="20535" y="3112"/>
                  </a:lnTo>
                  <a:lnTo>
                    <a:pt x="20535" y="3112"/>
                  </a:lnTo>
                  <a:lnTo>
                    <a:pt x="20162" y="3236"/>
                  </a:lnTo>
                  <a:lnTo>
                    <a:pt x="19664" y="3734"/>
                  </a:lnTo>
                  <a:lnTo>
                    <a:pt x="18295" y="5103"/>
                  </a:lnTo>
                  <a:lnTo>
                    <a:pt x="14313" y="9584"/>
                  </a:lnTo>
                  <a:lnTo>
                    <a:pt x="14313" y="9584"/>
                  </a:lnTo>
                  <a:lnTo>
                    <a:pt x="12073" y="11948"/>
                  </a:lnTo>
                  <a:lnTo>
                    <a:pt x="10081" y="14064"/>
                  </a:lnTo>
                  <a:lnTo>
                    <a:pt x="8463" y="15558"/>
                  </a:lnTo>
                  <a:lnTo>
                    <a:pt x="7841" y="15931"/>
                  </a:lnTo>
                  <a:lnTo>
                    <a:pt x="7343" y="16055"/>
                  </a:lnTo>
                  <a:lnTo>
                    <a:pt x="7343" y="16055"/>
                  </a:lnTo>
                  <a:lnTo>
                    <a:pt x="7343" y="16055"/>
                  </a:lnTo>
                  <a:lnTo>
                    <a:pt x="7343" y="16055"/>
                  </a:lnTo>
                  <a:lnTo>
                    <a:pt x="6472" y="15806"/>
                  </a:lnTo>
                  <a:lnTo>
                    <a:pt x="5601" y="15433"/>
                  </a:lnTo>
                  <a:lnTo>
                    <a:pt x="3610" y="14437"/>
                  </a:lnTo>
                  <a:lnTo>
                    <a:pt x="1245" y="12944"/>
                  </a:lnTo>
                  <a:lnTo>
                    <a:pt x="1245" y="12944"/>
                  </a:lnTo>
                  <a:lnTo>
                    <a:pt x="623" y="14189"/>
                  </a:lnTo>
                  <a:lnTo>
                    <a:pt x="249" y="15433"/>
                  </a:lnTo>
                  <a:lnTo>
                    <a:pt x="125" y="16429"/>
                  </a:lnTo>
                  <a:lnTo>
                    <a:pt x="0" y="17424"/>
                  </a:lnTo>
                  <a:lnTo>
                    <a:pt x="125" y="18420"/>
                  </a:lnTo>
                  <a:lnTo>
                    <a:pt x="498" y="19167"/>
                  </a:lnTo>
                  <a:lnTo>
                    <a:pt x="872" y="20038"/>
                  </a:lnTo>
                  <a:lnTo>
                    <a:pt x="1494" y="20660"/>
                  </a:lnTo>
                  <a:lnTo>
                    <a:pt x="2116" y="21282"/>
                  </a:lnTo>
                  <a:lnTo>
                    <a:pt x="2863" y="21780"/>
                  </a:lnTo>
                  <a:lnTo>
                    <a:pt x="3734" y="22278"/>
                  </a:lnTo>
                  <a:lnTo>
                    <a:pt x="4605" y="22651"/>
                  </a:lnTo>
                  <a:lnTo>
                    <a:pt x="5601" y="23025"/>
                  </a:lnTo>
                  <a:lnTo>
                    <a:pt x="6721" y="23274"/>
                  </a:lnTo>
                  <a:lnTo>
                    <a:pt x="8837" y="23647"/>
                  </a:lnTo>
                  <a:lnTo>
                    <a:pt x="8837" y="23647"/>
                  </a:lnTo>
                  <a:lnTo>
                    <a:pt x="10455" y="23647"/>
                  </a:lnTo>
                  <a:lnTo>
                    <a:pt x="10455" y="23647"/>
                  </a:lnTo>
                  <a:lnTo>
                    <a:pt x="13442" y="23523"/>
                  </a:lnTo>
                  <a:lnTo>
                    <a:pt x="16802" y="23149"/>
                  </a:lnTo>
                  <a:lnTo>
                    <a:pt x="20660" y="22651"/>
                  </a:lnTo>
                  <a:lnTo>
                    <a:pt x="24394" y="22029"/>
                  </a:lnTo>
                  <a:lnTo>
                    <a:pt x="28003" y="21282"/>
                  </a:lnTo>
                  <a:lnTo>
                    <a:pt x="31239" y="20411"/>
                  </a:lnTo>
                  <a:lnTo>
                    <a:pt x="33852" y="19665"/>
                  </a:lnTo>
                  <a:lnTo>
                    <a:pt x="35595" y="19042"/>
                  </a:lnTo>
                  <a:lnTo>
                    <a:pt x="35595" y="19042"/>
                  </a:lnTo>
                  <a:lnTo>
                    <a:pt x="36217" y="18793"/>
                  </a:lnTo>
                  <a:lnTo>
                    <a:pt x="36964" y="18669"/>
                  </a:lnTo>
                  <a:lnTo>
                    <a:pt x="38457" y="18544"/>
                  </a:lnTo>
                  <a:lnTo>
                    <a:pt x="38457" y="18544"/>
                  </a:lnTo>
                  <a:lnTo>
                    <a:pt x="39702" y="18669"/>
                  </a:lnTo>
                  <a:lnTo>
                    <a:pt x="41071" y="18793"/>
                  </a:lnTo>
                  <a:lnTo>
                    <a:pt x="41071" y="18793"/>
                  </a:lnTo>
                  <a:lnTo>
                    <a:pt x="39951" y="17300"/>
                  </a:lnTo>
                  <a:lnTo>
                    <a:pt x="39079" y="15931"/>
                  </a:lnTo>
                  <a:lnTo>
                    <a:pt x="38208" y="14562"/>
                  </a:lnTo>
                  <a:lnTo>
                    <a:pt x="37586" y="13193"/>
                  </a:lnTo>
                  <a:lnTo>
                    <a:pt x="37088" y="11948"/>
                  </a:lnTo>
                  <a:lnTo>
                    <a:pt x="36590" y="10828"/>
                  </a:lnTo>
                  <a:lnTo>
                    <a:pt x="36092" y="8837"/>
                  </a:lnTo>
                  <a:lnTo>
                    <a:pt x="36092" y="8837"/>
                  </a:lnTo>
                  <a:lnTo>
                    <a:pt x="35844" y="6970"/>
                  </a:lnTo>
                  <a:lnTo>
                    <a:pt x="35719" y="5477"/>
                  </a:lnTo>
                  <a:lnTo>
                    <a:pt x="35844" y="4481"/>
                  </a:lnTo>
                  <a:lnTo>
                    <a:pt x="35844" y="4108"/>
                  </a:lnTo>
                  <a:lnTo>
                    <a:pt x="36341" y="4232"/>
                  </a:lnTo>
                  <a:lnTo>
                    <a:pt x="36341" y="4232"/>
                  </a:lnTo>
                  <a:lnTo>
                    <a:pt x="36217" y="5477"/>
                  </a:lnTo>
                  <a:lnTo>
                    <a:pt x="36341" y="6846"/>
                  </a:lnTo>
                  <a:lnTo>
                    <a:pt x="36590" y="8713"/>
                  </a:lnTo>
                  <a:lnTo>
                    <a:pt x="37213" y="10828"/>
                  </a:lnTo>
                  <a:lnTo>
                    <a:pt x="37586" y="12073"/>
                  </a:lnTo>
                  <a:lnTo>
                    <a:pt x="38208" y="13317"/>
                  </a:lnTo>
                  <a:lnTo>
                    <a:pt x="38830" y="14686"/>
                  </a:lnTo>
                  <a:lnTo>
                    <a:pt x="39702" y="16055"/>
                  </a:lnTo>
                  <a:lnTo>
                    <a:pt x="40697" y="17424"/>
                  </a:lnTo>
                  <a:lnTo>
                    <a:pt x="41817" y="18918"/>
                  </a:lnTo>
                  <a:lnTo>
                    <a:pt x="41817" y="18918"/>
                  </a:lnTo>
                  <a:lnTo>
                    <a:pt x="41942" y="18918"/>
                  </a:lnTo>
                  <a:lnTo>
                    <a:pt x="41942" y="18918"/>
                  </a:lnTo>
                  <a:lnTo>
                    <a:pt x="42066" y="17798"/>
                  </a:lnTo>
                  <a:lnTo>
                    <a:pt x="41942" y="16304"/>
                  </a:lnTo>
                  <a:lnTo>
                    <a:pt x="41817" y="14686"/>
                  </a:lnTo>
                  <a:lnTo>
                    <a:pt x="41568" y="12695"/>
                  </a:lnTo>
                  <a:lnTo>
                    <a:pt x="40822" y="8464"/>
                  </a:lnTo>
                  <a:lnTo>
                    <a:pt x="39826" y="3983"/>
                  </a:lnTo>
                  <a:lnTo>
                    <a:pt x="39826" y="3983"/>
                  </a:lnTo>
                  <a:lnTo>
                    <a:pt x="38706" y="2241"/>
                  </a:lnTo>
                  <a:lnTo>
                    <a:pt x="37586" y="374"/>
                  </a:lnTo>
                  <a:lnTo>
                    <a:pt x="37586" y="374"/>
                  </a:lnTo>
                  <a:lnTo>
                    <a:pt x="36466" y="125"/>
                  </a:lnTo>
                  <a:lnTo>
                    <a:pt x="35595" y="1"/>
                  </a:lnTo>
                  <a:lnTo>
                    <a:pt x="35595" y="1"/>
                  </a:lnTo>
                  <a:lnTo>
                    <a:pt x="3547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68"/>
            <p:cNvSpPr/>
            <p:nvPr/>
          </p:nvSpPr>
          <p:spPr>
            <a:xfrm>
              <a:off x="3169050" y="3428425"/>
              <a:ext cx="62250" cy="304950"/>
            </a:xfrm>
            <a:custGeom>
              <a:rect b="b" l="l" r="r" t="t"/>
              <a:pathLst>
                <a:path extrusionOk="0" h="12198" w="2490">
                  <a:moveTo>
                    <a:pt x="0" y="1"/>
                  </a:moveTo>
                  <a:lnTo>
                    <a:pt x="747" y="2739"/>
                  </a:lnTo>
                  <a:lnTo>
                    <a:pt x="1369" y="5725"/>
                  </a:lnTo>
                  <a:lnTo>
                    <a:pt x="1743" y="8961"/>
                  </a:lnTo>
                  <a:lnTo>
                    <a:pt x="1991" y="12197"/>
                  </a:lnTo>
                  <a:lnTo>
                    <a:pt x="2489" y="12197"/>
                  </a:lnTo>
                  <a:lnTo>
                    <a:pt x="2240" y="8961"/>
                  </a:lnTo>
                  <a:lnTo>
                    <a:pt x="1867" y="5850"/>
                  </a:lnTo>
                  <a:lnTo>
                    <a:pt x="1245" y="2863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5431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68"/>
            <p:cNvSpPr/>
            <p:nvPr/>
          </p:nvSpPr>
          <p:spPr>
            <a:xfrm>
              <a:off x="3169050" y="3428425"/>
              <a:ext cx="62250" cy="304950"/>
            </a:xfrm>
            <a:custGeom>
              <a:rect b="b" l="l" r="r" t="t"/>
              <a:pathLst>
                <a:path extrusionOk="0" fill="none" h="12198" w="2490">
                  <a:moveTo>
                    <a:pt x="125" y="1"/>
                  </a:moveTo>
                  <a:lnTo>
                    <a:pt x="125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47" y="2739"/>
                  </a:lnTo>
                  <a:lnTo>
                    <a:pt x="1369" y="5725"/>
                  </a:lnTo>
                  <a:lnTo>
                    <a:pt x="1743" y="8961"/>
                  </a:lnTo>
                  <a:lnTo>
                    <a:pt x="1991" y="12197"/>
                  </a:lnTo>
                  <a:lnTo>
                    <a:pt x="2240" y="12197"/>
                  </a:lnTo>
                  <a:lnTo>
                    <a:pt x="2489" y="12197"/>
                  </a:lnTo>
                  <a:lnTo>
                    <a:pt x="2489" y="12197"/>
                  </a:lnTo>
                  <a:lnTo>
                    <a:pt x="2489" y="12197"/>
                  </a:lnTo>
                  <a:lnTo>
                    <a:pt x="2489" y="12197"/>
                  </a:lnTo>
                  <a:lnTo>
                    <a:pt x="2240" y="8961"/>
                  </a:lnTo>
                  <a:lnTo>
                    <a:pt x="1867" y="5850"/>
                  </a:lnTo>
                  <a:lnTo>
                    <a:pt x="1245" y="2863"/>
                  </a:lnTo>
                  <a:lnTo>
                    <a:pt x="498" y="1"/>
                  </a:lnTo>
                  <a:lnTo>
                    <a:pt x="498" y="1"/>
                  </a:lnTo>
                  <a:lnTo>
                    <a:pt x="249" y="1"/>
                  </a:lnTo>
                  <a:lnTo>
                    <a:pt x="249" y="1"/>
                  </a:lnTo>
                  <a:lnTo>
                    <a:pt x="12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68"/>
            <p:cNvSpPr/>
            <p:nvPr/>
          </p:nvSpPr>
          <p:spPr>
            <a:xfrm>
              <a:off x="1809375" y="3696000"/>
              <a:ext cx="566275" cy="395175"/>
            </a:xfrm>
            <a:custGeom>
              <a:rect b="b" l="l" r="r" t="t"/>
              <a:pathLst>
                <a:path extrusionOk="0" h="15807" w="22651">
                  <a:moveTo>
                    <a:pt x="125" y="1"/>
                  </a:moveTo>
                  <a:lnTo>
                    <a:pt x="125" y="374"/>
                  </a:lnTo>
                  <a:lnTo>
                    <a:pt x="0" y="1370"/>
                  </a:lnTo>
                  <a:lnTo>
                    <a:pt x="125" y="2863"/>
                  </a:lnTo>
                  <a:lnTo>
                    <a:pt x="373" y="4730"/>
                  </a:lnTo>
                  <a:lnTo>
                    <a:pt x="871" y="6721"/>
                  </a:lnTo>
                  <a:lnTo>
                    <a:pt x="1369" y="7841"/>
                  </a:lnTo>
                  <a:lnTo>
                    <a:pt x="1867" y="9086"/>
                  </a:lnTo>
                  <a:lnTo>
                    <a:pt x="2489" y="10455"/>
                  </a:lnTo>
                  <a:lnTo>
                    <a:pt x="3360" y="11824"/>
                  </a:lnTo>
                  <a:lnTo>
                    <a:pt x="4232" y="13193"/>
                  </a:lnTo>
                  <a:lnTo>
                    <a:pt x="5352" y="14686"/>
                  </a:lnTo>
                  <a:lnTo>
                    <a:pt x="6098" y="14811"/>
                  </a:lnTo>
                  <a:lnTo>
                    <a:pt x="4978" y="13317"/>
                  </a:lnTo>
                  <a:lnTo>
                    <a:pt x="3983" y="11948"/>
                  </a:lnTo>
                  <a:lnTo>
                    <a:pt x="3111" y="10579"/>
                  </a:lnTo>
                  <a:lnTo>
                    <a:pt x="2489" y="9210"/>
                  </a:lnTo>
                  <a:lnTo>
                    <a:pt x="1867" y="7966"/>
                  </a:lnTo>
                  <a:lnTo>
                    <a:pt x="1494" y="6721"/>
                  </a:lnTo>
                  <a:lnTo>
                    <a:pt x="871" y="4606"/>
                  </a:lnTo>
                  <a:lnTo>
                    <a:pt x="622" y="2739"/>
                  </a:lnTo>
                  <a:lnTo>
                    <a:pt x="498" y="1370"/>
                  </a:lnTo>
                  <a:lnTo>
                    <a:pt x="622" y="125"/>
                  </a:lnTo>
                  <a:lnTo>
                    <a:pt x="125" y="1"/>
                  </a:lnTo>
                  <a:close/>
                  <a:moveTo>
                    <a:pt x="22527" y="13940"/>
                  </a:moveTo>
                  <a:lnTo>
                    <a:pt x="21033" y="14437"/>
                  </a:lnTo>
                  <a:lnTo>
                    <a:pt x="19540" y="15060"/>
                  </a:lnTo>
                  <a:lnTo>
                    <a:pt x="17673" y="15558"/>
                  </a:lnTo>
                  <a:lnTo>
                    <a:pt x="18793" y="15806"/>
                  </a:lnTo>
                  <a:lnTo>
                    <a:pt x="21531" y="14935"/>
                  </a:lnTo>
                  <a:lnTo>
                    <a:pt x="22651" y="14437"/>
                  </a:lnTo>
                  <a:lnTo>
                    <a:pt x="22527" y="13940"/>
                  </a:lnTo>
                  <a:close/>
                </a:path>
              </a:pathLst>
            </a:custGeom>
            <a:solidFill>
              <a:srgbClr val="5431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68"/>
            <p:cNvSpPr/>
            <p:nvPr/>
          </p:nvSpPr>
          <p:spPr>
            <a:xfrm>
              <a:off x="2251175" y="4044475"/>
              <a:ext cx="124475" cy="46700"/>
            </a:xfrm>
            <a:custGeom>
              <a:rect b="b" l="l" r="r" t="t"/>
              <a:pathLst>
                <a:path extrusionOk="0" fill="none" h="1868" w="4979">
                  <a:moveTo>
                    <a:pt x="4855" y="1"/>
                  </a:moveTo>
                  <a:lnTo>
                    <a:pt x="4855" y="1"/>
                  </a:lnTo>
                  <a:lnTo>
                    <a:pt x="3361" y="498"/>
                  </a:lnTo>
                  <a:lnTo>
                    <a:pt x="1868" y="1121"/>
                  </a:lnTo>
                  <a:lnTo>
                    <a:pt x="1" y="1619"/>
                  </a:lnTo>
                  <a:lnTo>
                    <a:pt x="1" y="1619"/>
                  </a:lnTo>
                  <a:lnTo>
                    <a:pt x="1121" y="1867"/>
                  </a:lnTo>
                  <a:lnTo>
                    <a:pt x="1121" y="1867"/>
                  </a:lnTo>
                  <a:lnTo>
                    <a:pt x="3859" y="996"/>
                  </a:lnTo>
                  <a:lnTo>
                    <a:pt x="4979" y="498"/>
                  </a:lnTo>
                  <a:lnTo>
                    <a:pt x="485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68"/>
            <p:cNvSpPr/>
            <p:nvPr/>
          </p:nvSpPr>
          <p:spPr>
            <a:xfrm>
              <a:off x="1809375" y="3696000"/>
              <a:ext cx="152475" cy="370275"/>
            </a:xfrm>
            <a:custGeom>
              <a:rect b="b" l="l" r="r" t="t"/>
              <a:pathLst>
                <a:path extrusionOk="0" fill="none" h="14811" w="6099">
                  <a:moveTo>
                    <a:pt x="125" y="1"/>
                  </a:moveTo>
                  <a:lnTo>
                    <a:pt x="125" y="1"/>
                  </a:lnTo>
                  <a:lnTo>
                    <a:pt x="125" y="374"/>
                  </a:lnTo>
                  <a:lnTo>
                    <a:pt x="0" y="1370"/>
                  </a:lnTo>
                  <a:lnTo>
                    <a:pt x="125" y="2863"/>
                  </a:lnTo>
                  <a:lnTo>
                    <a:pt x="373" y="4730"/>
                  </a:lnTo>
                  <a:lnTo>
                    <a:pt x="373" y="4730"/>
                  </a:lnTo>
                  <a:lnTo>
                    <a:pt x="871" y="6721"/>
                  </a:lnTo>
                  <a:lnTo>
                    <a:pt x="1369" y="7841"/>
                  </a:lnTo>
                  <a:lnTo>
                    <a:pt x="1867" y="9086"/>
                  </a:lnTo>
                  <a:lnTo>
                    <a:pt x="2489" y="10455"/>
                  </a:lnTo>
                  <a:lnTo>
                    <a:pt x="3360" y="11824"/>
                  </a:lnTo>
                  <a:lnTo>
                    <a:pt x="4232" y="13193"/>
                  </a:lnTo>
                  <a:lnTo>
                    <a:pt x="5352" y="14686"/>
                  </a:lnTo>
                  <a:lnTo>
                    <a:pt x="5352" y="14686"/>
                  </a:lnTo>
                  <a:lnTo>
                    <a:pt x="6098" y="14811"/>
                  </a:lnTo>
                  <a:lnTo>
                    <a:pt x="6098" y="14811"/>
                  </a:lnTo>
                  <a:lnTo>
                    <a:pt x="4978" y="13317"/>
                  </a:lnTo>
                  <a:lnTo>
                    <a:pt x="3983" y="11948"/>
                  </a:lnTo>
                  <a:lnTo>
                    <a:pt x="3111" y="10579"/>
                  </a:lnTo>
                  <a:lnTo>
                    <a:pt x="2489" y="9210"/>
                  </a:lnTo>
                  <a:lnTo>
                    <a:pt x="1867" y="7966"/>
                  </a:lnTo>
                  <a:lnTo>
                    <a:pt x="1494" y="6721"/>
                  </a:lnTo>
                  <a:lnTo>
                    <a:pt x="871" y="4606"/>
                  </a:lnTo>
                  <a:lnTo>
                    <a:pt x="622" y="2739"/>
                  </a:lnTo>
                  <a:lnTo>
                    <a:pt x="498" y="1370"/>
                  </a:lnTo>
                  <a:lnTo>
                    <a:pt x="622" y="125"/>
                  </a:lnTo>
                  <a:lnTo>
                    <a:pt x="12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68"/>
            <p:cNvSpPr/>
            <p:nvPr/>
          </p:nvSpPr>
          <p:spPr>
            <a:xfrm>
              <a:off x="2412975" y="3733350"/>
              <a:ext cx="821425" cy="469825"/>
            </a:xfrm>
            <a:custGeom>
              <a:rect b="b" l="l" r="r" t="t"/>
              <a:pathLst>
                <a:path extrusionOk="0" h="18793" w="32857">
                  <a:moveTo>
                    <a:pt x="32483" y="0"/>
                  </a:moveTo>
                  <a:lnTo>
                    <a:pt x="32234" y="125"/>
                  </a:lnTo>
                  <a:lnTo>
                    <a:pt x="32359" y="2365"/>
                  </a:lnTo>
                  <a:lnTo>
                    <a:pt x="32359" y="4729"/>
                  </a:lnTo>
                  <a:lnTo>
                    <a:pt x="32234" y="7592"/>
                  </a:lnTo>
                  <a:lnTo>
                    <a:pt x="31986" y="10579"/>
                  </a:lnTo>
                  <a:lnTo>
                    <a:pt x="31737" y="11948"/>
                  </a:lnTo>
                  <a:lnTo>
                    <a:pt x="31363" y="13317"/>
                  </a:lnTo>
                  <a:lnTo>
                    <a:pt x="30990" y="14686"/>
                  </a:lnTo>
                  <a:lnTo>
                    <a:pt x="30368" y="15806"/>
                  </a:lnTo>
                  <a:lnTo>
                    <a:pt x="29745" y="16802"/>
                  </a:lnTo>
                  <a:lnTo>
                    <a:pt x="28999" y="17548"/>
                  </a:lnTo>
                  <a:lnTo>
                    <a:pt x="29870" y="17424"/>
                  </a:lnTo>
                  <a:lnTo>
                    <a:pt x="30617" y="16553"/>
                  </a:lnTo>
                  <a:lnTo>
                    <a:pt x="31114" y="15433"/>
                  </a:lnTo>
                  <a:lnTo>
                    <a:pt x="31612" y="14312"/>
                  </a:lnTo>
                  <a:lnTo>
                    <a:pt x="31986" y="12943"/>
                  </a:lnTo>
                  <a:lnTo>
                    <a:pt x="32234" y="11699"/>
                  </a:lnTo>
                  <a:lnTo>
                    <a:pt x="32483" y="10205"/>
                  </a:lnTo>
                  <a:lnTo>
                    <a:pt x="32732" y="7343"/>
                  </a:lnTo>
                  <a:lnTo>
                    <a:pt x="32857" y="4729"/>
                  </a:lnTo>
                  <a:lnTo>
                    <a:pt x="32857" y="2489"/>
                  </a:lnTo>
                  <a:lnTo>
                    <a:pt x="32732" y="0"/>
                  </a:lnTo>
                  <a:close/>
                  <a:moveTo>
                    <a:pt x="374" y="2863"/>
                  </a:moveTo>
                  <a:lnTo>
                    <a:pt x="0" y="3112"/>
                  </a:lnTo>
                  <a:lnTo>
                    <a:pt x="872" y="4232"/>
                  </a:lnTo>
                  <a:lnTo>
                    <a:pt x="3236" y="7094"/>
                  </a:lnTo>
                  <a:lnTo>
                    <a:pt x="4979" y="8961"/>
                  </a:lnTo>
                  <a:lnTo>
                    <a:pt x="7094" y="11077"/>
                  </a:lnTo>
                  <a:lnTo>
                    <a:pt x="9459" y="13317"/>
                  </a:lnTo>
                  <a:lnTo>
                    <a:pt x="12197" y="15681"/>
                  </a:lnTo>
                  <a:lnTo>
                    <a:pt x="13691" y="16677"/>
                  </a:lnTo>
                  <a:lnTo>
                    <a:pt x="15184" y="17548"/>
                  </a:lnTo>
                  <a:lnTo>
                    <a:pt x="16802" y="18171"/>
                  </a:lnTo>
                  <a:lnTo>
                    <a:pt x="18295" y="18668"/>
                  </a:lnTo>
                  <a:lnTo>
                    <a:pt x="21656" y="18793"/>
                  </a:lnTo>
                  <a:lnTo>
                    <a:pt x="23274" y="18668"/>
                  </a:lnTo>
                  <a:lnTo>
                    <a:pt x="21780" y="18668"/>
                  </a:lnTo>
                  <a:lnTo>
                    <a:pt x="20536" y="18544"/>
                  </a:lnTo>
                  <a:lnTo>
                    <a:pt x="19167" y="18295"/>
                  </a:lnTo>
                  <a:lnTo>
                    <a:pt x="17922" y="18046"/>
                  </a:lnTo>
                  <a:lnTo>
                    <a:pt x="16553" y="17548"/>
                  </a:lnTo>
                  <a:lnTo>
                    <a:pt x="15184" y="16926"/>
                  </a:lnTo>
                  <a:lnTo>
                    <a:pt x="13815" y="16179"/>
                  </a:lnTo>
                  <a:lnTo>
                    <a:pt x="12570" y="15308"/>
                  </a:lnTo>
                  <a:lnTo>
                    <a:pt x="9832" y="12943"/>
                  </a:lnTo>
                  <a:lnTo>
                    <a:pt x="7343" y="10703"/>
                  </a:lnTo>
                  <a:lnTo>
                    <a:pt x="5352" y="8712"/>
                  </a:lnTo>
                  <a:lnTo>
                    <a:pt x="3610" y="6845"/>
                  </a:lnTo>
                  <a:lnTo>
                    <a:pt x="1245" y="3983"/>
                  </a:lnTo>
                  <a:lnTo>
                    <a:pt x="374" y="2863"/>
                  </a:lnTo>
                  <a:close/>
                </a:path>
              </a:pathLst>
            </a:custGeom>
            <a:solidFill>
              <a:srgbClr val="5431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68"/>
            <p:cNvSpPr/>
            <p:nvPr/>
          </p:nvSpPr>
          <p:spPr>
            <a:xfrm>
              <a:off x="2412975" y="3804900"/>
              <a:ext cx="581850" cy="398275"/>
            </a:xfrm>
            <a:custGeom>
              <a:rect b="b" l="l" r="r" t="t"/>
              <a:pathLst>
                <a:path extrusionOk="0" fill="none" h="15931" w="23274">
                  <a:moveTo>
                    <a:pt x="374" y="1"/>
                  </a:moveTo>
                  <a:lnTo>
                    <a:pt x="0" y="250"/>
                  </a:lnTo>
                  <a:lnTo>
                    <a:pt x="0" y="250"/>
                  </a:lnTo>
                  <a:lnTo>
                    <a:pt x="872" y="1370"/>
                  </a:lnTo>
                  <a:lnTo>
                    <a:pt x="3236" y="4232"/>
                  </a:lnTo>
                  <a:lnTo>
                    <a:pt x="4979" y="6099"/>
                  </a:lnTo>
                  <a:lnTo>
                    <a:pt x="7094" y="8215"/>
                  </a:lnTo>
                  <a:lnTo>
                    <a:pt x="9459" y="10455"/>
                  </a:lnTo>
                  <a:lnTo>
                    <a:pt x="12197" y="12819"/>
                  </a:lnTo>
                  <a:lnTo>
                    <a:pt x="12197" y="12819"/>
                  </a:lnTo>
                  <a:lnTo>
                    <a:pt x="13691" y="13815"/>
                  </a:lnTo>
                  <a:lnTo>
                    <a:pt x="15184" y="14686"/>
                  </a:lnTo>
                  <a:lnTo>
                    <a:pt x="16802" y="15309"/>
                  </a:lnTo>
                  <a:lnTo>
                    <a:pt x="18295" y="15806"/>
                  </a:lnTo>
                  <a:lnTo>
                    <a:pt x="18295" y="15806"/>
                  </a:lnTo>
                  <a:lnTo>
                    <a:pt x="21656" y="15931"/>
                  </a:lnTo>
                  <a:lnTo>
                    <a:pt x="21656" y="15931"/>
                  </a:lnTo>
                  <a:lnTo>
                    <a:pt x="23274" y="15806"/>
                  </a:lnTo>
                  <a:lnTo>
                    <a:pt x="23274" y="15806"/>
                  </a:lnTo>
                  <a:lnTo>
                    <a:pt x="23025" y="15806"/>
                  </a:lnTo>
                  <a:lnTo>
                    <a:pt x="23025" y="15806"/>
                  </a:lnTo>
                  <a:lnTo>
                    <a:pt x="21780" y="15806"/>
                  </a:lnTo>
                  <a:lnTo>
                    <a:pt x="20536" y="15682"/>
                  </a:lnTo>
                  <a:lnTo>
                    <a:pt x="19167" y="15433"/>
                  </a:lnTo>
                  <a:lnTo>
                    <a:pt x="17922" y="15184"/>
                  </a:lnTo>
                  <a:lnTo>
                    <a:pt x="16553" y="14686"/>
                  </a:lnTo>
                  <a:lnTo>
                    <a:pt x="15184" y="14064"/>
                  </a:lnTo>
                  <a:lnTo>
                    <a:pt x="13815" y="13317"/>
                  </a:lnTo>
                  <a:lnTo>
                    <a:pt x="12570" y="12446"/>
                  </a:lnTo>
                  <a:lnTo>
                    <a:pt x="12570" y="12446"/>
                  </a:lnTo>
                  <a:lnTo>
                    <a:pt x="9832" y="10081"/>
                  </a:lnTo>
                  <a:lnTo>
                    <a:pt x="7343" y="7841"/>
                  </a:lnTo>
                  <a:lnTo>
                    <a:pt x="5352" y="5850"/>
                  </a:lnTo>
                  <a:lnTo>
                    <a:pt x="3610" y="3983"/>
                  </a:lnTo>
                  <a:lnTo>
                    <a:pt x="1245" y="1121"/>
                  </a:lnTo>
                  <a:lnTo>
                    <a:pt x="37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68"/>
            <p:cNvSpPr/>
            <p:nvPr/>
          </p:nvSpPr>
          <p:spPr>
            <a:xfrm>
              <a:off x="3137925" y="3733350"/>
              <a:ext cx="96475" cy="438725"/>
            </a:xfrm>
            <a:custGeom>
              <a:rect b="b" l="l" r="r" t="t"/>
              <a:pathLst>
                <a:path extrusionOk="0" fill="none" h="17549" w="3859">
                  <a:moveTo>
                    <a:pt x="3734" y="0"/>
                  </a:moveTo>
                  <a:lnTo>
                    <a:pt x="3485" y="0"/>
                  </a:lnTo>
                  <a:lnTo>
                    <a:pt x="3236" y="125"/>
                  </a:lnTo>
                  <a:lnTo>
                    <a:pt x="3236" y="125"/>
                  </a:lnTo>
                  <a:lnTo>
                    <a:pt x="3361" y="2365"/>
                  </a:lnTo>
                  <a:lnTo>
                    <a:pt x="3361" y="4729"/>
                  </a:lnTo>
                  <a:lnTo>
                    <a:pt x="3236" y="7592"/>
                  </a:lnTo>
                  <a:lnTo>
                    <a:pt x="2988" y="10579"/>
                  </a:lnTo>
                  <a:lnTo>
                    <a:pt x="2739" y="11948"/>
                  </a:lnTo>
                  <a:lnTo>
                    <a:pt x="2365" y="13317"/>
                  </a:lnTo>
                  <a:lnTo>
                    <a:pt x="1992" y="14686"/>
                  </a:lnTo>
                  <a:lnTo>
                    <a:pt x="1370" y="15806"/>
                  </a:lnTo>
                  <a:lnTo>
                    <a:pt x="747" y="16802"/>
                  </a:lnTo>
                  <a:lnTo>
                    <a:pt x="1" y="17548"/>
                  </a:lnTo>
                  <a:lnTo>
                    <a:pt x="1" y="17548"/>
                  </a:lnTo>
                  <a:lnTo>
                    <a:pt x="872" y="17424"/>
                  </a:lnTo>
                  <a:lnTo>
                    <a:pt x="872" y="17424"/>
                  </a:lnTo>
                  <a:lnTo>
                    <a:pt x="1619" y="16553"/>
                  </a:lnTo>
                  <a:lnTo>
                    <a:pt x="2116" y="15433"/>
                  </a:lnTo>
                  <a:lnTo>
                    <a:pt x="2614" y="14312"/>
                  </a:lnTo>
                  <a:lnTo>
                    <a:pt x="2988" y="12943"/>
                  </a:lnTo>
                  <a:lnTo>
                    <a:pt x="3236" y="11699"/>
                  </a:lnTo>
                  <a:lnTo>
                    <a:pt x="3485" y="10205"/>
                  </a:lnTo>
                  <a:lnTo>
                    <a:pt x="3734" y="7343"/>
                  </a:lnTo>
                  <a:lnTo>
                    <a:pt x="3859" y="4729"/>
                  </a:lnTo>
                  <a:lnTo>
                    <a:pt x="3859" y="2489"/>
                  </a:lnTo>
                  <a:lnTo>
                    <a:pt x="3734" y="0"/>
                  </a:lnTo>
                  <a:lnTo>
                    <a:pt x="3734" y="0"/>
                  </a:lnTo>
                  <a:lnTo>
                    <a:pt x="373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68"/>
            <p:cNvSpPr/>
            <p:nvPr/>
          </p:nvSpPr>
          <p:spPr>
            <a:xfrm>
              <a:off x="1252425" y="3686675"/>
              <a:ext cx="192925" cy="379600"/>
            </a:xfrm>
            <a:custGeom>
              <a:rect b="b" l="l" r="r" t="t"/>
              <a:pathLst>
                <a:path extrusionOk="0" h="15184" w="7717">
                  <a:moveTo>
                    <a:pt x="7468" y="0"/>
                  </a:moveTo>
                  <a:lnTo>
                    <a:pt x="5725" y="4232"/>
                  </a:lnTo>
                  <a:lnTo>
                    <a:pt x="3734" y="8463"/>
                  </a:lnTo>
                  <a:lnTo>
                    <a:pt x="1867" y="12072"/>
                  </a:lnTo>
                  <a:lnTo>
                    <a:pt x="872" y="13566"/>
                  </a:lnTo>
                  <a:lnTo>
                    <a:pt x="1" y="14810"/>
                  </a:lnTo>
                  <a:lnTo>
                    <a:pt x="374" y="15184"/>
                  </a:lnTo>
                  <a:lnTo>
                    <a:pt x="1245" y="13939"/>
                  </a:lnTo>
                  <a:lnTo>
                    <a:pt x="2241" y="12446"/>
                  </a:lnTo>
                  <a:lnTo>
                    <a:pt x="4108" y="8961"/>
                  </a:lnTo>
                  <a:lnTo>
                    <a:pt x="5974" y="4854"/>
                  </a:lnTo>
                  <a:lnTo>
                    <a:pt x="7717" y="871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rgbClr val="5431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68"/>
            <p:cNvSpPr/>
            <p:nvPr/>
          </p:nvSpPr>
          <p:spPr>
            <a:xfrm>
              <a:off x="1252425" y="3686675"/>
              <a:ext cx="192925" cy="379600"/>
            </a:xfrm>
            <a:custGeom>
              <a:rect b="b" l="l" r="r" t="t"/>
              <a:pathLst>
                <a:path extrusionOk="0" fill="none" h="15184" w="7717">
                  <a:moveTo>
                    <a:pt x="7468" y="0"/>
                  </a:moveTo>
                  <a:lnTo>
                    <a:pt x="7468" y="0"/>
                  </a:lnTo>
                  <a:lnTo>
                    <a:pt x="5725" y="4232"/>
                  </a:lnTo>
                  <a:lnTo>
                    <a:pt x="3734" y="8463"/>
                  </a:lnTo>
                  <a:lnTo>
                    <a:pt x="1867" y="12072"/>
                  </a:lnTo>
                  <a:lnTo>
                    <a:pt x="872" y="13566"/>
                  </a:lnTo>
                  <a:lnTo>
                    <a:pt x="1" y="14810"/>
                  </a:lnTo>
                  <a:lnTo>
                    <a:pt x="374" y="15184"/>
                  </a:lnTo>
                  <a:lnTo>
                    <a:pt x="374" y="15184"/>
                  </a:lnTo>
                  <a:lnTo>
                    <a:pt x="1245" y="13939"/>
                  </a:lnTo>
                  <a:lnTo>
                    <a:pt x="2241" y="12446"/>
                  </a:lnTo>
                  <a:lnTo>
                    <a:pt x="4108" y="8961"/>
                  </a:lnTo>
                  <a:lnTo>
                    <a:pt x="5974" y="4854"/>
                  </a:lnTo>
                  <a:lnTo>
                    <a:pt x="7717" y="871"/>
                  </a:lnTo>
                  <a:lnTo>
                    <a:pt x="7717" y="871"/>
                  </a:lnTo>
                  <a:lnTo>
                    <a:pt x="746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68"/>
            <p:cNvSpPr/>
            <p:nvPr/>
          </p:nvSpPr>
          <p:spPr>
            <a:xfrm>
              <a:off x="2521875" y="3714675"/>
              <a:ext cx="115150" cy="115150"/>
            </a:xfrm>
            <a:custGeom>
              <a:rect b="b" l="l" r="r" t="t"/>
              <a:pathLst>
                <a:path extrusionOk="0" h="4606" w="4606">
                  <a:moveTo>
                    <a:pt x="4356" y="0"/>
                  </a:moveTo>
                  <a:lnTo>
                    <a:pt x="2738" y="1618"/>
                  </a:lnTo>
                  <a:lnTo>
                    <a:pt x="1494" y="2987"/>
                  </a:lnTo>
                  <a:lnTo>
                    <a:pt x="0" y="4232"/>
                  </a:lnTo>
                  <a:lnTo>
                    <a:pt x="374" y="4605"/>
                  </a:lnTo>
                  <a:lnTo>
                    <a:pt x="1867" y="3236"/>
                  </a:lnTo>
                  <a:lnTo>
                    <a:pt x="3112" y="1992"/>
                  </a:lnTo>
                  <a:lnTo>
                    <a:pt x="4605" y="498"/>
                  </a:lnTo>
                  <a:lnTo>
                    <a:pt x="4356" y="0"/>
                  </a:lnTo>
                  <a:close/>
                </a:path>
              </a:pathLst>
            </a:custGeom>
            <a:solidFill>
              <a:srgbClr val="5431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68"/>
            <p:cNvSpPr/>
            <p:nvPr/>
          </p:nvSpPr>
          <p:spPr>
            <a:xfrm>
              <a:off x="2521875" y="3714675"/>
              <a:ext cx="115150" cy="115150"/>
            </a:xfrm>
            <a:custGeom>
              <a:rect b="b" l="l" r="r" t="t"/>
              <a:pathLst>
                <a:path extrusionOk="0" fill="none" h="4606" w="4606">
                  <a:moveTo>
                    <a:pt x="4356" y="0"/>
                  </a:moveTo>
                  <a:lnTo>
                    <a:pt x="4356" y="0"/>
                  </a:lnTo>
                  <a:lnTo>
                    <a:pt x="2738" y="1618"/>
                  </a:lnTo>
                  <a:lnTo>
                    <a:pt x="1494" y="2987"/>
                  </a:lnTo>
                  <a:lnTo>
                    <a:pt x="0" y="4232"/>
                  </a:lnTo>
                  <a:lnTo>
                    <a:pt x="374" y="4605"/>
                  </a:lnTo>
                  <a:lnTo>
                    <a:pt x="374" y="4605"/>
                  </a:lnTo>
                  <a:lnTo>
                    <a:pt x="1867" y="3236"/>
                  </a:lnTo>
                  <a:lnTo>
                    <a:pt x="3112" y="1992"/>
                  </a:lnTo>
                  <a:lnTo>
                    <a:pt x="4605" y="498"/>
                  </a:lnTo>
                  <a:lnTo>
                    <a:pt x="4605" y="498"/>
                  </a:lnTo>
                  <a:lnTo>
                    <a:pt x="435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68"/>
            <p:cNvSpPr/>
            <p:nvPr/>
          </p:nvSpPr>
          <p:spPr>
            <a:xfrm>
              <a:off x="3259275" y="3394200"/>
              <a:ext cx="186700" cy="721875"/>
            </a:xfrm>
            <a:custGeom>
              <a:rect b="b" l="l" r="r" t="t"/>
              <a:pathLst>
                <a:path extrusionOk="0" h="28875" w="7468">
                  <a:moveTo>
                    <a:pt x="7468" y="1"/>
                  </a:moveTo>
                  <a:lnTo>
                    <a:pt x="6472" y="872"/>
                  </a:lnTo>
                  <a:lnTo>
                    <a:pt x="4979" y="4108"/>
                  </a:lnTo>
                  <a:lnTo>
                    <a:pt x="3610" y="7219"/>
                  </a:lnTo>
                  <a:lnTo>
                    <a:pt x="2365" y="10206"/>
                  </a:lnTo>
                  <a:lnTo>
                    <a:pt x="1245" y="12944"/>
                  </a:lnTo>
                  <a:lnTo>
                    <a:pt x="872" y="14188"/>
                  </a:lnTo>
                  <a:lnTo>
                    <a:pt x="623" y="15433"/>
                  </a:lnTo>
                  <a:lnTo>
                    <a:pt x="249" y="17549"/>
                  </a:lnTo>
                  <a:lnTo>
                    <a:pt x="125" y="19540"/>
                  </a:lnTo>
                  <a:lnTo>
                    <a:pt x="0" y="21656"/>
                  </a:lnTo>
                  <a:lnTo>
                    <a:pt x="0" y="23523"/>
                  </a:lnTo>
                  <a:lnTo>
                    <a:pt x="249" y="26758"/>
                  </a:lnTo>
                  <a:lnTo>
                    <a:pt x="498" y="28874"/>
                  </a:lnTo>
                  <a:lnTo>
                    <a:pt x="872" y="27878"/>
                  </a:lnTo>
                  <a:lnTo>
                    <a:pt x="623" y="25638"/>
                  </a:lnTo>
                  <a:lnTo>
                    <a:pt x="498" y="22527"/>
                  </a:lnTo>
                  <a:lnTo>
                    <a:pt x="498" y="20909"/>
                  </a:lnTo>
                  <a:lnTo>
                    <a:pt x="623" y="19167"/>
                  </a:lnTo>
                  <a:lnTo>
                    <a:pt x="747" y="17300"/>
                  </a:lnTo>
                  <a:lnTo>
                    <a:pt x="1120" y="15433"/>
                  </a:lnTo>
                  <a:lnTo>
                    <a:pt x="1369" y="14313"/>
                  </a:lnTo>
                  <a:lnTo>
                    <a:pt x="1743" y="13068"/>
                  </a:lnTo>
                  <a:lnTo>
                    <a:pt x="2738" y="10330"/>
                  </a:lnTo>
                  <a:lnTo>
                    <a:pt x="4107" y="7343"/>
                  </a:lnTo>
                  <a:lnTo>
                    <a:pt x="5476" y="4356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5431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68"/>
            <p:cNvSpPr/>
            <p:nvPr/>
          </p:nvSpPr>
          <p:spPr>
            <a:xfrm>
              <a:off x="3259275" y="3394200"/>
              <a:ext cx="186700" cy="721875"/>
            </a:xfrm>
            <a:custGeom>
              <a:rect b="b" l="l" r="r" t="t"/>
              <a:pathLst>
                <a:path extrusionOk="0" fill="none" h="28875" w="7468">
                  <a:moveTo>
                    <a:pt x="7468" y="1"/>
                  </a:moveTo>
                  <a:lnTo>
                    <a:pt x="7468" y="1"/>
                  </a:lnTo>
                  <a:lnTo>
                    <a:pt x="6472" y="872"/>
                  </a:lnTo>
                  <a:lnTo>
                    <a:pt x="6472" y="872"/>
                  </a:lnTo>
                  <a:lnTo>
                    <a:pt x="4979" y="4108"/>
                  </a:lnTo>
                  <a:lnTo>
                    <a:pt x="4979" y="4108"/>
                  </a:lnTo>
                  <a:lnTo>
                    <a:pt x="3610" y="7219"/>
                  </a:lnTo>
                  <a:lnTo>
                    <a:pt x="2365" y="10206"/>
                  </a:lnTo>
                  <a:lnTo>
                    <a:pt x="1245" y="12944"/>
                  </a:lnTo>
                  <a:lnTo>
                    <a:pt x="872" y="14188"/>
                  </a:lnTo>
                  <a:lnTo>
                    <a:pt x="623" y="15433"/>
                  </a:lnTo>
                  <a:lnTo>
                    <a:pt x="623" y="15433"/>
                  </a:lnTo>
                  <a:lnTo>
                    <a:pt x="249" y="17549"/>
                  </a:lnTo>
                  <a:lnTo>
                    <a:pt x="125" y="19540"/>
                  </a:lnTo>
                  <a:lnTo>
                    <a:pt x="0" y="21656"/>
                  </a:lnTo>
                  <a:lnTo>
                    <a:pt x="0" y="23523"/>
                  </a:lnTo>
                  <a:lnTo>
                    <a:pt x="249" y="26758"/>
                  </a:lnTo>
                  <a:lnTo>
                    <a:pt x="498" y="28874"/>
                  </a:lnTo>
                  <a:lnTo>
                    <a:pt x="498" y="28874"/>
                  </a:lnTo>
                  <a:lnTo>
                    <a:pt x="872" y="27878"/>
                  </a:lnTo>
                  <a:lnTo>
                    <a:pt x="872" y="27878"/>
                  </a:lnTo>
                  <a:lnTo>
                    <a:pt x="623" y="25638"/>
                  </a:lnTo>
                  <a:lnTo>
                    <a:pt x="498" y="22527"/>
                  </a:lnTo>
                  <a:lnTo>
                    <a:pt x="498" y="20909"/>
                  </a:lnTo>
                  <a:lnTo>
                    <a:pt x="623" y="19167"/>
                  </a:lnTo>
                  <a:lnTo>
                    <a:pt x="747" y="17300"/>
                  </a:lnTo>
                  <a:lnTo>
                    <a:pt x="1120" y="15433"/>
                  </a:lnTo>
                  <a:lnTo>
                    <a:pt x="1120" y="15433"/>
                  </a:lnTo>
                  <a:lnTo>
                    <a:pt x="1369" y="14313"/>
                  </a:lnTo>
                  <a:lnTo>
                    <a:pt x="1743" y="13068"/>
                  </a:lnTo>
                  <a:lnTo>
                    <a:pt x="2738" y="10330"/>
                  </a:lnTo>
                  <a:lnTo>
                    <a:pt x="4107" y="7343"/>
                  </a:lnTo>
                  <a:lnTo>
                    <a:pt x="5476" y="4356"/>
                  </a:lnTo>
                  <a:lnTo>
                    <a:pt x="5476" y="4356"/>
                  </a:lnTo>
                  <a:lnTo>
                    <a:pt x="746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68"/>
            <p:cNvSpPr/>
            <p:nvPr/>
          </p:nvSpPr>
          <p:spPr>
            <a:xfrm>
              <a:off x="2356975" y="3521775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4854" y="0"/>
                  </a:moveTo>
                  <a:lnTo>
                    <a:pt x="3485" y="2365"/>
                  </a:lnTo>
                  <a:lnTo>
                    <a:pt x="2863" y="3236"/>
                  </a:lnTo>
                  <a:lnTo>
                    <a:pt x="2365" y="3858"/>
                  </a:lnTo>
                  <a:lnTo>
                    <a:pt x="1494" y="4481"/>
                  </a:lnTo>
                  <a:lnTo>
                    <a:pt x="0" y="5103"/>
                  </a:lnTo>
                  <a:lnTo>
                    <a:pt x="1494" y="6721"/>
                  </a:lnTo>
                  <a:lnTo>
                    <a:pt x="2116" y="7467"/>
                  </a:lnTo>
                  <a:lnTo>
                    <a:pt x="5352" y="4481"/>
                  </a:lnTo>
                  <a:lnTo>
                    <a:pt x="7468" y="2365"/>
                  </a:lnTo>
                  <a:lnTo>
                    <a:pt x="6347" y="1494"/>
                  </a:lnTo>
                  <a:lnTo>
                    <a:pt x="4854" y="0"/>
                  </a:lnTo>
                  <a:close/>
                </a:path>
              </a:pathLst>
            </a:custGeom>
            <a:solidFill>
              <a:srgbClr val="985B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68"/>
            <p:cNvSpPr/>
            <p:nvPr/>
          </p:nvSpPr>
          <p:spPr>
            <a:xfrm>
              <a:off x="2356975" y="3521775"/>
              <a:ext cx="186700" cy="186700"/>
            </a:xfrm>
            <a:custGeom>
              <a:rect b="b" l="l" r="r" t="t"/>
              <a:pathLst>
                <a:path extrusionOk="0" fill="none" h="7468" w="7468">
                  <a:moveTo>
                    <a:pt x="4854" y="0"/>
                  </a:moveTo>
                  <a:lnTo>
                    <a:pt x="4854" y="0"/>
                  </a:lnTo>
                  <a:lnTo>
                    <a:pt x="3485" y="2365"/>
                  </a:lnTo>
                  <a:lnTo>
                    <a:pt x="2863" y="3236"/>
                  </a:lnTo>
                  <a:lnTo>
                    <a:pt x="2365" y="3858"/>
                  </a:lnTo>
                  <a:lnTo>
                    <a:pt x="2365" y="3858"/>
                  </a:lnTo>
                  <a:lnTo>
                    <a:pt x="1494" y="4481"/>
                  </a:lnTo>
                  <a:lnTo>
                    <a:pt x="0" y="5103"/>
                  </a:lnTo>
                  <a:lnTo>
                    <a:pt x="0" y="5103"/>
                  </a:lnTo>
                  <a:lnTo>
                    <a:pt x="1494" y="6721"/>
                  </a:lnTo>
                  <a:lnTo>
                    <a:pt x="2116" y="7467"/>
                  </a:lnTo>
                  <a:lnTo>
                    <a:pt x="5352" y="4481"/>
                  </a:lnTo>
                  <a:lnTo>
                    <a:pt x="5352" y="4481"/>
                  </a:lnTo>
                  <a:lnTo>
                    <a:pt x="7468" y="2365"/>
                  </a:lnTo>
                  <a:lnTo>
                    <a:pt x="7468" y="2365"/>
                  </a:lnTo>
                  <a:lnTo>
                    <a:pt x="6347" y="1494"/>
                  </a:lnTo>
                  <a:lnTo>
                    <a:pt x="485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68"/>
            <p:cNvSpPr/>
            <p:nvPr/>
          </p:nvSpPr>
          <p:spPr>
            <a:xfrm>
              <a:off x="2369425" y="3540425"/>
              <a:ext cx="214700" cy="239600"/>
            </a:xfrm>
            <a:custGeom>
              <a:rect b="b" l="l" r="r" t="t"/>
              <a:pathLst>
                <a:path extrusionOk="0" h="9584" w="8588">
                  <a:moveTo>
                    <a:pt x="8588" y="1"/>
                  </a:moveTo>
                  <a:lnTo>
                    <a:pt x="6970" y="1619"/>
                  </a:lnTo>
                  <a:lnTo>
                    <a:pt x="4854" y="3735"/>
                  </a:lnTo>
                  <a:lnTo>
                    <a:pt x="1742" y="7219"/>
                  </a:lnTo>
                  <a:lnTo>
                    <a:pt x="0" y="9211"/>
                  </a:lnTo>
                  <a:lnTo>
                    <a:pt x="373" y="9584"/>
                  </a:lnTo>
                  <a:lnTo>
                    <a:pt x="4480" y="4979"/>
                  </a:lnTo>
                  <a:lnTo>
                    <a:pt x="8588" y="623"/>
                  </a:lnTo>
                  <a:lnTo>
                    <a:pt x="8588" y="1"/>
                  </a:lnTo>
                  <a:close/>
                </a:path>
              </a:pathLst>
            </a:custGeom>
            <a:solidFill>
              <a:srgbClr val="5431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68"/>
            <p:cNvSpPr/>
            <p:nvPr/>
          </p:nvSpPr>
          <p:spPr>
            <a:xfrm>
              <a:off x="2369425" y="3540425"/>
              <a:ext cx="214700" cy="239600"/>
            </a:xfrm>
            <a:custGeom>
              <a:rect b="b" l="l" r="r" t="t"/>
              <a:pathLst>
                <a:path extrusionOk="0" fill="none" h="9584" w="8588">
                  <a:moveTo>
                    <a:pt x="8588" y="1"/>
                  </a:moveTo>
                  <a:lnTo>
                    <a:pt x="8588" y="1"/>
                  </a:lnTo>
                  <a:lnTo>
                    <a:pt x="6970" y="1619"/>
                  </a:lnTo>
                  <a:lnTo>
                    <a:pt x="6970" y="1619"/>
                  </a:lnTo>
                  <a:lnTo>
                    <a:pt x="4854" y="3735"/>
                  </a:lnTo>
                  <a:lnTo>
                    <a:pt x="4854" y="3735"/>
                  </a:lnTo>
                  <a:lnTo>
                    <a:pt x="1742" y="7219"/>
                  </a:lnTo>
                  <a:lnTo>
                    <a:pt x="0" y="9211"/>
                  </a:lnTo>
                  <a:lnTo>
                    <a:pt x="373" y="9584"/>
                  </a:lnTo>
                  <a:lnTo>
                    <a:pt x="373" y="9584"/>
                  </a:lnTo>
                  <a:lnTo>
                    <a:pt x="4480" y="4979"/>
                  </a:lnTo>
                  <a:lnTo>
                    <a:pt x="8588" y="623"/>
                  </a:lnTo>
                  <a:lnTo>
                    <a:pt x="8588" y="623"/>
                  </a:lnTo>
                  <a:lnTo>
                    <a:pt x="858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68"/>
            <p:cNvSpPr/>
            <p:nvPr/>
          </p:nvSpPr>
          <p:spPr>
            <a:xfrm>
              <a:off x="1765800" y="3092400"/>
              <a:ext cx="336050" cy="214700"/>
            </a:xfrm>
            <a:custGeom>
              <a:rect b="b" l="l" r="r" t="t"/>
              <a:pathLst>
                <a:path extrusionOk="0" h="8588" w="13442">
                  <a:moveTo>
                    <a:pt x="13442" y="0"/>
                  </a:moveTo>
                  <a:lnTo>
                    <a:pt x="12073" y="872"/>
                  </a:lnTo>
                  <a:lnTo>
                    <a:pt x="10579" y="1618"/>
                  </a:lnTo>
                  <a:lnTo>
                    <a:pt x="9086" y="2365"/>
                  </a:lnTo>
                  <a:lnTo>
                    <a:pt x="7592" y="2738"/>
                  </a:lnTo>
                  <a:lnTo>
                    <a:pt x="5726" y="2987"/>
                  </a:lnTo>
                  <a:lnTo>
                    <a:pt x="3983" y="3112"/>
                  </a:lnTo>
                  <a:lnTo>
                    <a:pt x="2490" y="3112"/>
                  </a:lnTo>
                  <a:lnTo>
                    <a:pt x="1245" y="2987"/>
                  </a:lnTo>
                  <a:lnTo>
                    <a:pt x="125" y="2738"/>
                  </a:lnTo>
                  <a:lnTo>
                    <a:pt x="1" y="3361"/>
                  </a:lnTo>
                  <a:lnTo>
                    <a:pt x="1" y="4107"/>
                  </a:lnTo>
                  <a:lnTo>
                    <a:pt x="125" y="4979"/>
                  </a:lnTo>
                  <a:lnTo>
                    <a:pt x="374" y="5974"/>
                  </a:lnTo>
                  <a:lnTo>
                    <a:pt x="747" y="6970"/>
                  </a:lnTo>
                  <a:lnTo>
                    <a:pt x="1245" y="7717"/>
                  </a:lnTo>
                  <a:lnTo>
                    <a:pt x="1619" y="8339"/>
                  </a:lnTo>
                  <a:lnTo>
                    <a:pt x="1868" y="8463"/>
                  </a:lnTo>
                  <a:lnTo>
                    <a:pt x="2116" y="8588"/>
                  </a:lnTo>
                  <a:lnTo>
                    <a:pt x="2241" y="8588"/>
                  </a:lnTo>
                  <a:lnTo>
                    <a:pt x="4108" y="8339"/>
                  </a:lnTo>
                  <a:lnTo>
                    <a:pt x="8713" y="4356"/>
                  </a:lnTo>
                  <a:lnTo>
                    <a:pt x="11077" y="2241"/>
                  </a:lnTo>
                  <a:lnTo>
                    <a:pt x="13442" y="0"/>
                  </a:lnTo>
                  <a:close/>
                </a:path>
              </a:pathLst>
            </a:custGeom>
            <a:solidFill>
              <a:srgbClr val="664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68"/>
            <p:cNvSpPr/>
            <p:nvPr/>
          </p:nvSpPr>
          <p:spPr>
            <a:xfrm>
              <a:off x="1765800" y="3092400"/>
              <a:ext cx="336050" cy="214700"/>
            </a:xfrm>
            <a:custGeom>
              <a:rect b="b" l="l" r="r" t="t"/>
              <a:pathLst>
                <a:path extrusionOk="0" fill="none" h="8588" w="13442">
                  <a:moveTo>
                    <a:pt x="13442" y="0"/>
                  </a:moveTo>
                  <a:lnTo>
                    <a:pt x="13442" y="0"/>
                  </a:lnTo>
                  <a:lnTo>
                    <a:pt x="12073" y="872"/>
                  </a:lnTo>
                  <a:lnTo>
                    <a:pt x="10579" y="1618"/>
                  </a:lnTo>
                  <a:lnTo>
                    <a:pt x="9086" y="2365"/>
                  </a:lnTo>
                  <a:lnTo>
                    <a:pt x="7592" y="2738"/>
                  </a:lnTo>
                  <a:lnTo>
                    <a:pt x="7592" y="2738"/>
                  </a:lnTo>
                  <a:lnTo>
                    <a:pt x="5726" y="2987"/>
                  </a:lnTo>
                  <a:lnTo>
                    <a:pt x="3983" y="3112"/>
                  </a:lnTo>
                  <a:lnTo>
                    <a:pt x="3983" y="3112"/>
                  </a:lnTo>
                  <a:lnTo>
                    <a:pt x="2490" y="3112"/>
                  </a:lnTo>
                  <a:lnTo>
                    <a:pt x="1245" y="2987"/>
                  </a:lnTo>
                  <a:lnTo>
                    <a:pt x="125" y="2738"/>
                  </a:lnTo>
                  <a:lnTo>
                    <a:pt x="125" y="2738"/>
                  </a:lnTo>
                  <a:lnTo>
                    <a:pt x="1" y="3361"/>
                  </a:lnTo>
                  <a:lnTo>
                    <a:pt x="1" y="4107"/>
                  </a:lnTo>
                  <a:lnTo>
                    <a:pt x="125" y="4979"/>
                  </a:lnTo>
                  <a:lnTo>
                    <a:pt x="374" y="5974"/>
                  </a:lnTo>
                  <a:lnTo>
                    <a:pt x="747" y="6970"/>
                  </a:lnTo>
                  <a:lnTo>
                    <a:pt x="1245" y="7717"/>
                  </a:lnTo>
                  <a:lnTo>
                    <a:pt x="1619" y="8339"/>
                  </a:lnTo>
                  <a:lnTo>
                    <a:pt x="1868" y="8463"/>
                  </a:lnTo>
                  <a:lnTo>
                    <a:pt x="2116" y="8588"/>
                  </a:lnTo>
                  <a:lnTo>
                    <a:pt x="2116" y="8588"/>
                  </a:lnTo>
                  <a:lnTo>
                    <a:pt x="2241" y="8588"/>
                  </a:lnTo>
                  <a:lnTo>
                    <a:pt x="2241" y="8588"/>
                  </a:lnTo>
                  <a:lnTo>
                    <a:pt x="4108" y="8339"/>
                  </a:lnTo>
                  <a:lnTo>
                    <a:pt x="4108" y="8339"/>
                  </a:lnTo>
                  <a:lnTo>
                    <a:pt x="8713" y="4356"/>
                  </a:lnTo>
                  <a:lnTo>
                    <a:pt x="11077" y="2241"/>
                  </a:lnTo>
                  <a:lnTo>
                    <a:pt x="134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68"/>
            <p:cNvSpPr/>
            <p:nvPr/>
          </p:nvSpPr>
          <p:spPr>
            <a:xfrm>
              <a:off x="1868475" y="3030175"/>
              <a:ext cx="345400" cy="270700"/>
            </a:xfrm>
            <a:custGeom>
              <a:rect b="b" l="l" r="r" t="t"/>
              <a:pathLst>
                <a:path extrusionOk="0" h="10828" w="13816">
                  <a:moveTo>
                    <a:pt x="11451" y="5974"/>
                  </a:moveTo>
                  <a:lnTo>
                    <a:pt x="9459" y="7343"/>
                  </a:lnTo>
                  <a:lnTo>
                    <a:pt x="7095" y="8712"/>
                  </a:lnTo>
                  <a:lnTo>
                    <a:pt x="6846" y="8837"/>
                  </a:lnTo>
                  <a:lnTo>
                    <a:pt x="9833" y="7716"/>
                  </a:lnTo>
                  <a:lnTo>
                    <a:pt x="10704" y="6970"/>
                  </a:lnTo>
                  <a:lnTo>
                    <a:pt x="11451" y="5974"/>
                  </a:lnTo>
                  <a:close/>
                  <a:moveTo>
                    <a:pt x="13442" y="0"/>
                  </a:moveTo>
                  <a:lnTo>
                    <a:pt x="13069" y="125"/>
                  </a:lnTo>
                  <a:lnTo>
                    <a:pt x="12322" y="498"/>
                  </a:lnTo>
                  <a:lnTo>
                    <a:pt x="11451" y="1120"/>
                  </a:lnTo>
                  <a:lnTo>
                    <a:pt x="9335" y="2489"/>
                  </a:lnTo>
                  <a:lnTo>
                    <a:pt x="6970" y="4730"/>
                  </a:lnTo>
                  <a:lnTo>
                    <a:pt x="4606" y="6845"/>
                  </a:lnTo>
                  <a:lnTo>
                    <a:pt x="1" y="10828"/>
                  </a:lnTo>
                  <a:lnTo>
                    <a:pt x="2739" y="10330"/>
                  </a:lnTo>
                  <a:lnTo>
                    <a:pt x="4730" y="9459"/>
                  </a:lnTo>
                  <a:lnTo>
                    <a:pt x="6846" y="8339"/>
                  </a:lnTo>
                  <a:lnTo>
                    <a:pt x="9708" y="6596"/>
                  </a:lnTo>
                  <a:lnTo>
                    <a:pt x="12073" y="4978"/>
                  </a:lnTo>
                  <a:lnTo>
                    <a:pt x="13566" y="1867"/>
                  </a:lnTo>
                  <a:lnTo>
                    <a:pt x="13815" y="1120"/>
                  </a:lnTo>
                  <a:lnTo>
                    <a:pt x="13815" y="498"/>
                  </a:lnTo>
                  <a:lnTo>
                    <a:pt x="13691" y="125"/>
                  </a:lnTo>
                  <a:lnTo>
                    <a:pt x="13566" y="0"/>
                  </a:lnTo>
                  <a:close/>
                </a:path>
              </a:pathLst>
            </a:custGeom>
            <a:solidFill>
              <a:srgbClr val="664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68"/>
            <p:cNvSpPr/>
            <p:nvPr/>
          </p:nvSpPr>
          <p:spPr>
            <a:xfrm>
              <a:off x="2039600" y="3179525"/>
              <a:ext cx="115150" cy="71575"/>
            </a:xfrm>
            <a:custGeom>
              <a:rect b="b" l="l" r="r" t="t"/>
              <a:pathLst>
                <a:path extrusionOk="0" fill="none" h="2863" w="4606">
                  <a:moveTo>
                    <a:pt x="4606" y="0"/>
                  </a:moveTo>
                  <a:lnTo>
                    <a:pt x="4606" y="0"/>
                  </a:lnTo>
                  <a:lnTo>
                    <a:pt x="2614" y="1369"/>
                  </a:lnTo>
                  <a:lnTo>
                    <a:pt x="250" y="2738"/>
                  </a:lnTo>
                  <a:lnTo>
                    <a:pt x="250" y="2738"/>
                  </a:lnTo>
                  <a:lnTo>
                    <a:pt x="1" y="2863"/>
                  </a:lnTo>
                  <a:lnTo>
                    <a:pt x="1" y="2863"/>
                  </a:lnTo>
                  <a:lnTo>
                    <a:pt x="2988" y="1742"/>
                  </a:lnTo>
                  <a:lnTo>
                    <a:pt x="2988" y="1742"/>
                  </a:lnTo>
                  <a:lnTo>
                    <a:pt x="3859" y="996"/>
                  </a:lnTo>
                  <a:lnTo>
                    <a:pt x="460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68"/>
            <p:cNvSpPr/>
            <p:nvPr/>
          </p:nvSpPr>
          <p:spPr>
            <a:xfrm>
              <a:off x="1868475" y="3030175"/>
              <a:ext cx="345400" cy="270700"/>
            </a:xfrm>
            <a:custGeom>
              <a:rect b="b" l="l" r="r" t="t"/>
              <a:pathLst>
                <a:path extrusionOk="0" fill="none" h="10828" w="13816">
                  <a:moveTo>
                    <a:pt x="13442" y="0"/>
                  </a:moveTo>
                  <a:lnTo>
                    <a:pt x="13442" y="0"/>
                  </a:lnTo>
                  <a:lnTo>
                    <a:pt x="13069" y="125"/>
                  </a:lnTo>
                  <a:lnTo>
                    <a:pt x="13069" y="125"/>
                  </a:lnTo>
                  <a:lnTo>
                    <a:pt x="12322" y="498"/>
                  </a:lnTo>
                  <a:lnTo>
                    <a:pt x="11451" y="1120"/>
                  </a:lnTo>
                  <a:lnTo>
                    <a:pt x="9335" y="2489"/>
                  </a:lnTo>
                  <a:lnTo>
                    <a:pt x="9335" y="2489"/>
                  </a:lnTo>
                  <a:lnTo>
                    <a:pt x="6970" y="4730"/>
                  </a:lnTo>
                  <a:lnTo>
                    <a:pt x="4606" y="6845"/>
                  </a:lnTo>
                  <a:lnTo>
                    <a:pt x="1" y="10828"/>
                  </a:lnTo>
                  <a:lnTo>
                    <a:pt x="1" y="10828"/>
                  </a:lnTo>
                  <a:lnTo>
                    <a:pt x="2739" y="10330"/>
                  </a:lnTo>
                  <a:lnTo>
                    <a:pt x="2739" y="10330"/>
                  </a:lnTo>
                  <a:lnTo>
                    <a:pt x="4730" y="9459"/>
                  </a:lnTo>
                  <a:lnTo>
                    <a:pt x="6846" y="8339"/>
                  </a:lnTo>
                  <a:lnTo>
                    <a:pt x="6846" y="8339"/>
                  </a:lnTo>
                  <a:lnTo>
                    <a:pt x="9708" y="6596"/>
                  </a:lnTo>
                  <a:lnTo>
                    <a:pt x="12073" y="4978"/>
                  </a:lnTo>
                  <a:lnTo>
                    <a:pt x="12073" y="4978"/>
                  </a:lnTo>
                  <a:lnTo>
                    <a:pt x="13566" y="1867"/>
                  </a:lnTo>
                  <a:lnTo>
                    <a:pt x="13566" y="1867"/>
                  </a:lnTo>
                  <a:lnTo>
                    <a:pt x="13815" y="1120"/>
                  </a:lnTo>
                  <a:lnTo>
                    <a:pt x="13815" y="498"/>
                  </a:lnTo>
                  <a:lnTo>
                    <a:pt x="13691" y="125"/>
                  </a:lnTo>
                  <a:lnTo>
                    <a:pt x="13566" y="0"/>
                  </a:lnTo>
                  <a:lnTo>
                    <a:pt x="134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68"/>
            <p:cNvSpPr/>
            <p:nvPr/>
          </p:nvSpPr>
          <p:spPr>
            <a:xfrm>
              <a:off x="1936925" y="3154625"/>
              <a:ext cx="233375" cy="133825"/>
            </a:xfrm>
            <a:custGeom>
              <a:rect b="b" l="l" r="r" t="t"/>
              <a:pathLst>
                <a:path extrusionOk="0" h="5353" w="9335">
                  <a:moveTo>
                    <a:pt x="9335" y="0"/>
                  </a:moveTo>
                  <a:lnTo>
                    <a:pt x="6970" y="1618"/>
                  </a:lnTo>
                  <a:lnTo>
                    <a:pt x="4108" y="3361"/>
                  </a:lnTo>
                  <a:lnTo>
                    <a:pt x="1992" y="4481"/>
                  </a:lnTo>
                  <a:lnTo>
                    <a:pt x="1" y="5352"/>
                  </a:lnTo>
                  <a:lnTo>
                    <a:pt x="1" y="5352"/>
                  </a:lnTo>
                  <a:lnTo>
                    <a:pt x="1121" y="5103"/>
                  </a:lnTo>
                  <a:lnTo>
                    <a:pt x="4108" y="3859"/>
                  </a:lnTo>
                  <a:lnTo>
                    <a:pt x="4357" y="3734"/>
                  </a:lnTo>
                  <a:lnTo>
                    <a:pt x="6721" y="2365"/>
                  </a:lnTo>
                  <a:lnTo>
                    <a:pt x="8713" y="996"/>
                  </a:lnTo>
                  <a:lnTo>
                    <a:pt x="8962" y="747"/>
                  </a:lnTo>
                  <a:lnTo>
                    <a:pt x="9335" y="0"/>
                  </a:lnTo>
                  <a:close/>
                </a:path>
              </a:pathLst>
            </a:custGeom>
            <a:solidFill>
              <a:srgbClr val="5732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68"/>
            <p:cNvSpPr/>
            <p:nvPr/>
          </p:nvSpPr>
          <p:spPr>
            <a:xfrm>
              <a:off x="1936925" y="3154625"/>
              <a:ext cx="233375" cy="133825"/>
            </a:xfrm>
            <a:custGeom>
              <a:rect b="b" l="l" r="r" t="t"/>
              <a:pathLst>
                <a:path extrusionOk="0" fill="none" h="5353" w="9335">
                  <a:moveTo>
                    <a:pt x="9335" y="0"/>
                  </a:moveTo>
                  <a:lnTo>
                    <a:pt x="9335" y="0"/>
                  </a:lnTo>
                  <a:lnTo>
                    <a:pt x="6970" y="1618"/>
                  </a:lnTo>
                  <a:lnTo>
                    <a:pt x="4108" y="3361"/>
                  </a:lnTo>
                  <a:lnTo>
                    <a:pt x="4108" y="3361"/>
                  </a:lnTo>
                  <a:lnTo>
                    <a:pt x="1992" y="4481"/>
                  </a:lnTo>
                  <a:lnTo>
                    <a:pt x="1" y="5352"/>
                  </a:lnTo>
                  <a:lnTo>
                    <a:pt x="1" y="5352"/>
                  </a:lnTo>
                  <a:lnTo>
                    <a:pt x="1121" y="5103"/>
                  </a:lnTo>
                  <a:lnTo>
                    <a:pt x="1121" y="5103"/>
                  </a:lnTo>
                  <a:lnTo>
                    <a:pt x="4108" y="3859"/>
                  </a:lnTo>
                  <a:lnTo>
                    <a:pt x="4108" y="3859"/>
                  </a:lnTo>
                  <a:lnTo>
                    <a:pt x="4357" y="3734"/>
                  </a:lnTo>
                  <a:lnTo>
                    <a:pt x="4357" y="3734"/>
                  </a:lnTo>
                  <a:lnTo>
                    <a:pt x="6721" y="2365"/>
                  </a:lnTo>
                  <a:lnTo>
                    <a:pt x="8713" y="996"/>
                  </a:lnTo>
                  <a:lnTo>
                    <a:pt x="8713" y="996"/>
                  </a:lnTo>
                  <a:lnTo>
                    <a:pt x="8962" y="747"/>
                  </a:lnTo>
                  <a:lnTo>
                    <a:pt x="8962" y="747"/>
                  </a:lnTo>
                  <a:lnTo>
                    <a:pt x="93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68"/>
            <p:cNvSpPr/>
            <p:nvPr/>
          </p:nvSpPr>
          <p:spPr>
            <a:xfrm>
              <a:off x="1768925" y="2936825"/>
              <a:ext cx="578725" cy="451175"/>
            </a:xfrm>
            <a:custGeom>
              <a:rect b="b" l="l" r="r" t="t"/>
              <a:pathLst>
                <a:path extrusionOk="0" h="18047" w="23149">
                  <a:moveTo>
                    <a:pt x="19540" y="1"/>
                  </a:moveTo>
                  <a:lnTo>
                    <a:pt x="19166" y="374"/>
                  </a:lnTo>
                  <a:lnTo>
                    <a:pt x="18295" y="1619"/>
                  </a:lnTo>
                  <a:lnTo>
                    <a:pt x="17424" y="3236"/>
                  </a:lnTo>
                  <a:lnTo>
                    <a:pt x="16428" y="5228"/>
                  </a:lnTo>
                  <a:lnTo>
                    <a:pt x="14561" y="8837"/>
                  </a:lnTo>
                  <a:lnTo>
                    <a:pt x="14064" y="10081"/>
                  </a:lnTo>
                  <a:lnTo>
                    <a:pt x="13690" y="10455"/>
                  </a:lnTo>
                  <a:lnTo>
                    <a:pt x="11450" y="11202"/>
                  </a:lnTo>
                  <a:lnTo>
                    <a:pt x="6845" y="12695"/>
                  </a:lnTo>
                  <a:lnTo>
                    <a:pt x="249" y="14935"/>
                  </a:lnTo>
                  <a:lnTo>
                    <a:pt x="0" y="18047"/>
                  </a:lnTo>
                  <a:lnTo>
                    <a:pt x="2614" y="17300"/>
                  </a:lnTo>
                  <a:lnTo>
                    <a:pt x="7841" y="15682"/>
                  </a:lnTo>
                  <a:lnTo>
                    <a:pt x="10579" y="14686"/>
                  </a:lnTo>
                  <a:lnTo>
                    <a:pt x="13068" y="13815"/>
                  </a:lnTo>
                  <a:lnTo>
                    <a:pt x="14935" y="13068"/>
                  </a:lnTo>
                  <a:lnTo>
                    <a:pt x="15557" y="12695"/>
                  </a:lnTo>
                  <a:lnTo>
                    <a:pt x="15930" y="12446"/>
                  </a:lnTo>
                  <a:lnTo>
                    <a:pt x="19913" y="7095"/>
                  </a:lnTo>
                  <a:lnTo>
                    <a:pt x="23149" y="2739"/>
                  </a:lnTo>
                  <a:lnTo>
                    <a:pt x="22776" y="2241"/>
                  </a:lnTo>
                  <a:lnTo>
                    <a:pt x="21904" y="1370"/>
                  </a:lnTo>
                  <a:lnTo>
                    <a:pt x="20909" y="374"/>
                  </a:lnTo>
                  <a:lnTo>
                    <a:pt x="20286" y="125"/>
                  </a:lnTo>
                  <a:lnTo>
                    <a:pt x="19789" y="1"/>
                  </a:lnTo>
                  <a:close/>
                </a:path>
              </a:pathLst>
            </a:custGeom>
            <a:solidFill>
              <a:srgbClr val="FAF1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68"/>
            <p:cNvSpPr/>
            <p:nvPr/>
          </p:nvSpPr>
          <p:spPr>
            <a:xfrm>
              <a:off x="1747125" y="2924375"/>
              <a:ext cx="846325" cy="843225"/>
            </a:xfrm>
            <a:custGeom>
              <a:rect b="b" l="l" r="r" t="t"/>
              <a:pathLst>
                <a:path extrusionOk="0" h="33729" w="33853">
                  <a:moveTo>
                    <a:pt x="22527" y="1"/>
                  </a:moveTo>
                  <a:lnTo>
                    <a:pt x="22154" y="374"/>
                  </a:lnTo>
                  <a:lnTo>
                    <a:pt x="21656" y="872"/>
                  </a:lnTo>
                  <a:lnTo>
                    <a:pt x="21034" y="1619"/>
                  </a:lnTo>
                  <a:lnTo>
                    <a:pt x="19914" y="3486"/>
                  </a:lnTo>
                  <a:lnTo>
                    <a:pt x="18669" y="5601"/>
                  </a:lnTo>
                  <a:lnTo>
                    <a:pt x="16678" y="9708"/>
                  </a:lnTo>
                  <a:lnTo>
                    <a:pt x="15807" y="11575"/>
                  </a:lnTo>
                  <a:lnTo>
                    <a:pt x="6846" y="14935"/>
                  </a:lnTo>
                  <a:lnTo>
                    <a:pt x="2117" y="16927"/>
                  </a:lnTo>
                  <a:lnTo>
                    <a:pt x="250" y="17798"/>
                  </a:lnTo>
                  <a:lnTo>
                    <a:pt x="1" y="17922"/>
                  </a:lnTo>
                  <a:lnTo>
                    <a:pt x="499" y="19540"/>
                  </a:lnTo>
                  <a:lnTo>
                    <a:pt x="1494" y="21656"/>
                  </a:lnTo>
                  <a:lnTo>
                    <a:pt x="2863" y="24270"/>
                  </a:lnTo>
                  <a:lnTo>
                    <a:pt x="4357" y="27008"/>
                  </a:lnTo>
                  <a:lnTo>
                    <a:pt x="5850" y="29497"/>
                  </a:lnTo>
                  <a:lnTo>
                    <a:pt x="7344" y="31612"/>
                  </a:lnTo>
                  <a:lnTo>
                    <a:pt x="7966" y="32484"/>
                  </a:lnTo>
                  <a:lnTo>
                    <a:pt x="8588" y="33106"/>
                  </a:lnTo>
                  <a:lnTo>
                    <a:pt x="9086" y="33479"/>
                  </a:lnTo>
                  <a:lnTo>
                    <a:pt x="9460" y="33728"/>
                  </a:lnTo>
                  <a:lnTo>
                    <a:pt x="10580" y="33479"/>
                  </a:lnTo>
                  <a:lnTo>
                    <a:pt x="12695" y="33106"/>
                  </a:lnTo>
                  <a:lnTo>
                    <a:pt x="15185" y="32359"/>
                  </a:lnTo>
                  <a:lnTo>
                    <a:pt x="18047" y="31363"/>
                  </a:lnTo>
                  <a:lnTo>
                    <a:pt x="20909" y="30492"/>
                  </a:lnTo>
                  <a:lnTo>
                    <a:pt x="23399" y="29497"/>
                  </a:lnTo>
                  <a:lnTo>
                    <a:pt x="25514" y="28501"/>
                  </a:lnTo>
                  <a:lnTo>
                    <a:pt x="26261" y="28128"/>
                  </a:lnTo>
                  <a:lnTo>
                    <a:pt x="26759" y="27754"/>
                  </a:lnTo>
                  <a:lnTo>
                    <a:pt x="27630" y="26634"/>
                  </a:lnTo>
                  <a:lnTo>
                    <a:pt x="28626" y="25016"/>
                  </a:lnTo>
                  <a:lnTo>
                    <a:pt x="29870" y="23025"/>
                  </a:lnTo>
                  <a:lnTo>
                    <a:pt x="30990" y="20785"/>
                  </a:lnTo>
                  <a:lnTo>
                    <a:pt x="32110" y="18420"/>
                  </a:lnTo>
                  <a:lnTo>
                    <a:pt x="32982" y="16304"/>
                  </a:lnTo>
                  <a:lnTo>
                    <a:pt x="33604" y="14438"/>
                  </a:lnTo>
                  <a:lnTo>
                    <a:pt x="33728" y="13815"/>
                  </a:lnTo>
                  <a:lnTo>
                    <a:pt x="33853" y="13193"/>
                  </a:lnTo>
                  <a:lnTo>
                    <a:pt x="33728" y="12571"/>
                  </a:lnTo>
                  <a:lnTo>
                    <a:pt x="33355" y="11948"/>
                  </a:lnTo>
                  <a:lnTo>
                    <a:pt x="32235" y="10082"/>
                  </a:lnTo>
                  <a:lnTo>
                    <a:pt x="30741" y="7966"/>
                  </a:lnTo>
                  <a:lnTo>
                    <a:pt x="28999" y="5726"/>
                  </a:lnTo>
                  <a:lnTo>
                    <a:pt x="27132" y="3610"/>
                  </a:lnTo>
                  <a:lnTo>
                    <a:pt x="25390" y="1868"/>
                  </a:lnTo>
                  <a:lnTo>
                    <a:pt x="23896" y="499"/>
                  </a:lnTo>
                  <a:lnTo>
                    <a:pt x="23274" y="125"/>
                  </a:lnTo>
                  <a:lnTo>
                    <a:pt x="22901" y="1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68"/>
            <p:cNvSpPr/>
            <p:nvPr/>
          </p:nvSpPr>
          <p:spPr>
            <a:xfrm>
              <a:off x="1747125" y="2924375"/>
              <a:ext cx="846325" cy="843225"/>
            </a:xfrm>
            <a:custGeom>
              <a:rect b="b" l="l" r="r" t="t"/>
              <a:pathLst>
                <a:path extrusionOk="0" fill="none" h="33729" w="33853">
                  <a:moveTo>
                    <a:pt x="1" y="17922"/>
                  </a:moveTo>
                  <a:lnTo>
                    <a:pt x="1" y="17922"/>
                  </a:lnTo>
                  <a:lnTo>
                    <a:pt x="250" y="17798"/>
                  </a:lnTo>
                  <a:lnTo>
                    <a:pt x="2117" y="16927"/>
                  </a:lnTo>
                  <a:lnTo>
                    <a:pt x="6846" y="14935"/>
                  </a:lnTo>
                  <a:lnTo>
                    <a:pt x="15807" y="11575"/>
                  </a:lnTo>
                  <a:lnTo>
                    <a:pt x="15807" y="11575"/>
                  </a:lnTo>
                  <a:lnTo>
                    <a:pt x="16678" y="9708"/>
                  </a:lnTo>
                  <a:lnTo>
                    <a:pt x="18669" y="5601"/>
                  </a:lnTo>
                  <a:lnTo>
                    <a:pt x="19914" y="3486"/>
                  </a:lnTo>
                  <a:lnTo>
                    <a:pt x="21034" y="1619"/>
                  </a:lnTo>
                  <a:lnTo>
                    <a:pt x="21656" y="872"/>
                  </a:lnTo>
                  <a:lnTo>
                    <a:pt x="22154" y="374"/>
                  </a:lnTo>
                  <a:lnTo>
                    <a:pt x="22527" y="1"/>
                  </a:lnTo>
                  <a:lnTo>
                    <a:pt x="22901" y="1"/>
                  </a:lnTo>
                  <a:lnTo>
                    <a:pt x="22901" y="1"/>
                  </a:lnTo>
                  <a:lnTo>
                    <a:pt x="23274" y="125"/>
                  </a:lnTo>
                  <a:lnTo>
                    <a:pt x="23896" y="499"/>
                  </a:lnTo>
                  <a:lnTo>
                    <a:pt x="25390" y="1868"/>
                  </a:lnTo>
                  <a:lnTo>
                    <a:pt x="27132" y="3610"/>
                  </a:lnTo>
                  <a:lnTo>
                    <a:pt x="28999" y="5726"/>
                  </a:lnTo>
                  <a:lnTo>
                    <a:pt x="30741" y="7966"/>
                  </a:lnTo>
                  <a:lnTo>
                    <a:pt x="32235" y="10082"/>
                  </a:lnTo>
                  <a:lnTo>
                    <a:pt x="33355" y="11948"/>
                  </a:lnTo>
                  <a:lnTo>
                    <a:pt x="33728" y="12571"/>
                  </a:lnTo>
                  <a:lnTo>
                    <a:pt x="33853" y="13193"/>
                  </a:lnTo>
                  <a:lnTo>
                    <a:pt x="33853" y="13193"/>
                  </a:lnTo>
                  <a:lnTo>
                    <a:pt x="33728" y="13815"/>
                  </a:lnTo>
                  <a:lnTo>
                    <a:pt x="33604" y="14438"/>
                  </a:lnTo>
                  <a:lnTo>
                    <a:pt x="32982" y="16304"/>
                  </a:lnTo>
                  <a:lnTo>
                    <a:pt x="32110" y="18420"/>
                  </a:lnTo>
                  <a:lnTo>
                    <a:pt x="30990" y="20785"/>
                  </a:lnTo>
                  <a:lnTo>
                    <a:pt x="29870" y="23025"/>
                  </a:lnTo>
                  <a:lnTo>
                    <a:pt x="28626" y="25016"/>
                  </a:lnTo>
                  <a:lnTo>
                    <a:pt x="27630" y="26634"/>
                  </a:lnTo>
                  <a:lnTo>
                    <a:pt x="26759" y="27754"/>
                  </a:lnTo>
                  <a:lnTo>
                    <a:pt x="26759" y="27754"/>
                  </a:lnTo>
                  <a:lnTo>
                    <a:pt x="26261" y="28128"/>
                  </a:lnTo>
                  <a:lnTo>
                    <a:pt x="25514" y="28501"/>
                  </a:lnTo>
                  <a:lnTo>
                    <a:pt x="23399" y="29497"/>
                  </a:lnTo>
                  <a:lnTo>
                    <a:pt x="20909" y="30492"/>
                  </a:lnTo>
                  <a:lnTo>
                    <a:pt x="18047" y="31363"/>
                  </a:lnTo>
                  <a:lnTo>
                    <a:pt x="15185" y="32359"/>
                  </a:lnTo>
                  <a:lnTo>
                    <a:pt x="12695" y="33106"/>
                  </a:lnTo>
                  <a:lnTo>
                    <a:pt x="10580" y="33479"/>
                  </a:lnTo>
                  <a:lnTo>
                    <a:pt x="9460" y="33728"/>
                  </a:lnTo>
                  <a:lnTo>
                    <a:pt x="9460" y="33728"/>
                  </a:lnTo>
                  <a:lnTo>
                    <a:pt x="9086" y="33479"/>
                  </a:lnTo>
                  <a:lnTo>
                    <a:pt x="8588" y="33106"/>
                  </a:lnTo>
                  <a:lnTo>
                    <a:pt x="7966" y="32484"/>
                  </a:lnTo>
                  <a:lnTo>
                    <a:pt x="7344" y="31612"/>
                  </a:lnTo>
                  <a:lnTo>
                    <a:pt x="5850" y="29497"/>
                  </a:lnTo>
                  <a:lnTo>
                    <a:pt x="4357" y="27008"/>
                  </a:lnTo>
                  <a:lnTo>
                    <a:pt x="2863" y="24270"/>
                  </a:lnTo>
                  <a:lnTo>
                    <a:pt x="1494" y="21656"/>
                  </a:lnTo>
                  <a:lnTo>
                    <a:pt x="499" y="19540"/>
                  </a:lnTo>
                  <a:lnTo>
                    <a:pt x="1" y="179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68"/>
            <p:cNvSpPr/>
            <p:nvPr/>
          </p:nvSpPr>
          <p:spPr>
            <a:xfrm>
              <a:off x="2160950" y="3263525"/>
              <a:ext cx="354725" cy="407625"/>
            </a:xfrm>
            <a:custGeom>
              <a:rect b="b" l="l" r="r" t="t"/>
              <a:pathLst>
                <a:path extrusionOk="0" h="16305" w="14189">
                  <a:moveTo>
                    <a:pt x="3112" y="0"/>
                  </a:moveTo>
                  <a:lnTo>
                    <a:pt x="2987" y="125"/>
                  </a:lnTo>
                  <a:lnTo>
                    <a:pt x="2987" y="374"/>
                  </a:lnTo>
                  <a:lnTo>
                    <a:pt x="3112" y="747"/>
                  </a:lnTo>
                  <a:lnTo>
                    <a:pt x="3485" y="1867"/>
                  </a:lnTo>
                  <a:lnTo>
                    <a:pt x="4108" y="3236"/>
                  </a:lnTo>
                  <a:lnTo>
                    <a:pt x="5477" y="5850"/>
                  </a:lnTo>
                  <a:lnTo>
                    <a:pt x="6223" y="7219"/>
                  </a:lnTo>
                  <a:lnTo>
                    <a:pt x="3361" y="3485"/>
                  </a:lnTo>
                  <a:lnTo>
                    <a:pt x="1245" y="996"/>
                  </a:lnTo>
                  <a:lnTo>
                    <a:pt x="498" y="249"/>
                  </a:lnTo>
                  <a:lnTo>
                    <a:pt x="249" y="125"/>
                  </a:lnTo>
                  <a:lnTo>
                    <a:pt x="125" y="125"/>
                  </a:lnTo>
                  <a:lnTo>
                    <a:pt x="1" y="623"/>
                  </a:lnTo>
                  <a:lnTo>
                    <a:pt x="1" y="1120"/>
                  </a:lnTo>
                  <a:lnTo>
                    <a:pt x="125" y="1743"/>
                  </a:lnTo>
                  <a:lnTo>
                    <a:pt x="249" y="2490"/>
                  </a:lnTo>
                  <a:lnTo>
                    <a:pt x="581" y="3153"/>
                  </a:lnTo>
                  <a:lnTo>
                    <a:pt x="581" y="3153"/>
                  </a:lnTo>
                  <a:lnTo>
                    <a:pt x="374" y="2987"/>
                  </a:lnTo>
                  <a:lnTo>
                    <a:pt x="249" y="2987"/>
                  </a:lnTo>
                  <a:lnTo>
                    <a:pt x="249" y="3112"/>
                  </a:lnTo>
                  <a:lnTo>
                    <a:pt x="125" y="3734"/>
                  </a:lnTo>
                  <a:lnTo>
                    <a:pt x="249" y="4481"/>
                  </a:lnTo>
                  <a:lnTo>
                    <a:pt x="498" y="5974"/>
                  </a:lnTo>
                  <a:lnTo>
                    <a:pt x="1121" y="7592"/>
                  </a:lnTo>
                  <a:lnTo>
                    <a:pt x="1992" y="9335"/>
                  </a:lnTo>
                  <a:lnTo>
                    <a:pt x="2863" y="10952"/>
                  </a:lnTo>
                  <a:lnTo>
                    <a:pt x="3983" y="12570"/>
                  </a:lnTo>
                  <a:lnTo>
                    <a:pt x="4979" y="13939"/>
                  </a:lnTo>
                  <a:lnTo>
                    <a:pt x="6099" y="15059"/>
                  </a:lnTo>
                  <a:lnTo>
                    <a:pt x="6846" y="15682"/>
                  </a:lnTo>
                  <a:lnTo>
                    <a:pt x="7717" y="16055"/>
                  </a:lnTo>
                  <a:lnTo>
                    <a:pt x="8464" y="16304"/>
                  </a:lnTo>
                  <a:lnTo>
                    <a:pt x="9210" y="16304"/>
                  </a:lnTo>
                  <a:lnTo>
                    <a:pt x="9833" y="16180"/>
                  </a:lnTo>
                  <a:lnTo>
                    <a:pt x="10579" y="15806"/>
                  </a:lnTo>
                  <a:lnTo>
                    <a:pt x="11326" y="15308"/>
                  </a:lnTo>
                  <a:lnTo>
                    <a:pt x="11948" y="14686"/>
                  </a:lnTo>
                  <a:lnTo>
                    <a:pt x="13068" y="13442"/>
                  </a:lnTo>
                  <a:lnTo>
                    <a:pt x="13691" y="12446"/>
                  </a:lnTo>
                  <a:lnTo>
                    <a:pt x="14188" y="11575"/>
                  </a:lnTo>
                  <a:lnTo>
                    <a:pt x="14188" y="10081"/>
                  </a:lnTo>
                  <a:lnTo>
                    <a:pt x="13940" y="6845"/>
                  </a:lnTo>
                  <a:lnTo>
                    <a:pt x="13691" y="5228"/>
                  </a:lnTo>
                  <a:lnTo>
                    <a:pt x="13442" y="3734"/>
                  </a:lnTo>
                  <a:lnTo>
                    <a:pt x="13068" y="2614"/>
                  </a:lnTo>
                  <a:lnTo>
                    <a:pt x="12944" y="2365"/>
                  </a:lnTo>
                  <a:lnTo>
                    <a:pt x="12695" y="2241"/>
                  </a:lnTo>
                  <a:lnTo>
                    <a:pt x="12571" y="2241"/>
                  </a:lnTo>
                  <a:lnTo>
                    <a:pt x="12571" y="2490"/>
                  </a:lnTo>
                  <a:lnTo>
                    <a:pt x="12446" y="3112"/>
                  </a:lnTo>
                  <a:lnTo>
                    <a:pt x="12322" y="4979"/>
                  </a:lnTo>
                  <a:lnTo>
                    <a:pt x="12073" y="6970"/>
                  </a:lnTo>
                  <a:lnTo>
                    <a:pt x="11824" y="7717"/>
                  </a:lnTo>
                  <a:lnTo>
                    <a:pt x="11699" y="8090"/>
                  </a:lnTo>
                  <a:lnTo>
                    <a:pt x="11575" y="8214"/>
                  </a:lnTo>
                  <a:lnTo>
                    <a:pt x="11326" y="8214"/>
                  </a:lnTo>
                  <a:lnTo>
                    <a:pt x="10953" y="8090"/>
                  </a:lnTo>
                  <a:lnTo>
                    <a:pt x="10081" y="7343"/>
                  </a:lnTo>
                  <a:lnTo>
                    <a:pt x="8837" y="6223"/>
                  </a:lnTo>
                  <a:lnTo>
                    <a:pt x="7592" y="4854"/>
                  </a:lnTo>
                  <a:lnTo>
                    <a:pt x="5103" y="1867"/>
                  </a:lnTo>
                  <a:lnTo>
                    <a:pt x="4108" y="747"/>
                  </a:lnTo>
                  <a:lnTo>
                    <a:pt x="3361" y="125"/>
                  </a:lnTo>
                  <a:lnTo>
                    <a:pt x="3112" y="0"/>
                  </a:lnTo>
                  <a:close/>
                </a:path>
              </a:pathLst>
            </a:custGeom>
            <a:solidFill>
              <a:srgbClr val="DE9D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68"/>
            <p:cNvSpPr/>
            <p:nvPr/>
          </p:nvSpPr>
          <p:spPr>
            <a:xfrm>
              <a:off x="2160950" y="3338200"/>
              <a:ext cx="118250" cy="161800"/>
            </a:xfrm>
            <a:custGeom>
              <a:rect b="b" l="l" r="r" t="t"/>
              <a:pathLst>
                <a:path extrusionOk="0" h="6472" w="4730">
                  <a:moveTo>
                    <a:pt x="374" y="0"/>
                  </a:moveTo>
                  <a:lnTo>
                    <a:pt x="1" y="249"/>
                  </a:lnTo>
                  <a:lnTo>
                    <a:pt x="1245" y="2241"/>
                  </a:lnTo>
                  <a:lnTo>
                    <a:pt x="2614" y="4232"/>
                  </a:lnTo>
                  <a:lnTo>
                    <a:pt x="4356" y="6472"/>
                  </a:lnTo>
                  <a:lnTo>
                    <a:pt x="4730" y="6223"/>
                  </a:lnTo>
                  <a:lnTo>
                    <a:pt x="2987" y="3858"/>
                  </a:lnTo>
                  <a:lnTo>
                    <a:pt x="1618" y="1867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D173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68"/>
            <p:cNvSpPr/>
            <p:nvPr/>
          </p:nvSpPr>
          <p:spPr>
            <a:xfrm>
              <a:off x="3268600" y="3621325"/>
              <a:ext cx="2318025" cy="724975"/>
            </a:xfrm>
            <a:custGeom>
              <a:rect b="b" l="l" r="r" t="t"/>
              <a:pathLst>
                <a:path extrusionOk="0" h="28999" w="92721">
                  <a:moveTo>
                    <a:pt x="30617" y="1"/>
                  </a:moveTo>
                  <a:lnTo>
                    <a:pt x="28377" y="125"/>
                  </a:lnTo>
                  <a:lnTo>
                    <a:pt x="26136" y="374"/>
                  </a:lnTo>
                  <a:lnTo>
                    <a:pt x="24021" y="747"/>
                  </a:lnTo>
                  <a:lnTo>
                    <a:pt x="22029" y="1121"/>
                  </a:lnTo>
                  <a:lnTo>
                    <a:pt x="20163" y="1743"/>
                  </a:lnTo>
                  <a:lnTo>
                    <a:pt x="18545" y="2365"/>
                  </a:lnTo>
                  <a:lnTo>
                    <a:pt x="15433" y="3610"/>
                  </a:lnTo>
                  <a:lnTo>
                    <a:pt x="12695" y="4606"/>
                  </a:lnTo>
                  <a:lnTo>
                    <a:pt x="10455" y="5352"/>
                  </a:lnTo>
                  <a:lnTo>
                    <a:pt x="8464" y="5975"/>
                  </a:lnTo>
                  <a:lnTo>
                    <a:pt x="5601" y="6846"/>
                  </a:lnTo>
                  <a:lnTo>
                    <a:pt x="4606" y="7095"/>
                  </a:lnTo>
                  <a:lnTo>
                    <a:pt x="3734" y="7468"/>
                  </a:lnTo>
                  <a:lnTo>
                    <a:pt x="3237" y="7841"/>
                  </a:lnTo>
                  <a:lnTo>
                    <a:pt x="2863" y="8215"/>
                  </a:lnTo>
                  <a:lnTo>
                    <a:pt x="2614" y="8837"/>
                  </a:lnTo>
                  <a:lnTo>
                    <a:pt x="2490" y="9708"/>
                  </a:lnTo>
                  <a:lnTo>
                    <a:pt x="2614" y="12197"/>
                  </a:lnTo>
                  <a:lnTo>
                    <a:pt x="2863" y="16055"/>
                  </a:lnTo>
                  <a:lnTo>
                    <a:pt x="2614" y="16180"/>
                  </a:lnTo>
                  <a:lnTo>
                    <a:pt x="1868" y="16802"/>
                  </a:lnTo>
                  <a:lnTo>
                    <a:pt x="1121" y="17673"/>
                  </a:lnTo>
                  <a:lnTo>
                    <a:pt x="747" y="18296"/>
                  </a:lnTo>
                  <a:lnTo>
                    <a:pt x="374" y="19042"/>
                  </a:lnTo>
                  <a:lnTo>
                    <a:pt x="125" y="19789"/>
                  </a:lnTo>
                  <a:lnTo>
                    <a:pt x="1" y="20536"/>
                  </a:lnTo>
                  <a:lnTo>
                    <a:pt x="1" y="21407"/>
                  </a:lnTo>
                  <a:lnTo>
                    <a:pt x="125" y="22278"/>
                  </a:lnTo>
                  <a:lnTo>
                    <a:pt x="374" y="23274"/>
                  </a:lnTo>
                  <a:lnTo>
                    <a:pt x="996" y="24269"/>
                  </a:lnTo>
                  <a:lnTo>
                    <a:pt x="1743" y="25390"/>
                  </a:lnTo>
                  <a:lnTo>
                    <a:pt x="2863" y="26510"/>
                  </a:lnTo>
                  <a:lnTo>
                    <a:pt x="3610" y="27008"/>
                  </a:lnTo>
                  <a:lnTo>
                    <a:pt x="4606" y="27505"/>
                  </a:lnTo>
                  <a:lnTo>
                    <a:pt x="5850" y="27879"/>
                  </a:lnTo>
                  <a:lnTo>
                    <a:pt x="7344" y="28252"/>
                  </a:lnTo>
                  <a:lnTo>
                    <a:pt x="9086" y="28501"/>
                  </a:lnTo>
                  <a:lnTo>
                    <a:pt x="10953" y="28750"/>
                  </a:lnTo>
                  <a:lnTo>
                    <a:pt x="15433" y="28999"/>
                  </a:lnTo>
                  <a:lnTo>
                    <a:pt x="20411" y="28999"/>
                  </a:lnTo>
                  <a:lnTo>
                    <a:pt x="25887" y="28874"/>
                  </a:lnTo>
                  <a:lnTo>
                    <a:pt x="31612" y="28625"/>
                  </a:lnTo>
                  <a:lnTo>
                    <a:pt x="37711" y="28252"/>
                  </a:lnTo>
                  <a:lnTo>
                    <a:pt x="43934" y="27754"/>
                  </a:lnTo>
                  <a:lnTo>
                    <a:pt x="50032" y="27256"/>
                  </a:lnTo>
                  <a:lnTo>
                    <a:pt x="61606" y="26012"/>
                  </a:lnTo>
                  <a:lnTo>
                    <a:pt x="71687" y="24767"/>
                  </a:lnTo>
                  <a:lnTo>
                    <a:pt x="78906" y="23772"/>
                  </a:lnTo>
                  <a:lnTo>
                    <a:pt x="81644" y="23274"/>
                  </a:lnTo>
                  <a:lnTo>
                    <a:pt x="84008" y="22776"/>
                  </a:lnTo>
                  <a:lnTo>
                    <a:pt x="86124" y="22154"/>
                  </a:lnTo>
                  <a:lnTo>
                    <a:pt x="87866" y="21407"/>
                  </a:lnTo>
                  <a:lnTo>
                    <a:pt x="89360" y="20660"/>
                  </a:lnTo>
                  <a:lnTo>
                    <a:pt x="90604" y="19914"/>
                  </a:lnTo>
                  <a:lnTo>
                    <a:pt x="91600" y="19042"/>
                  </a:lnTo>
                  <a:lnTo>
                    <a:pt x="92222" y="18296"/>
                  </a:lnTo>
                  <a:lnTo>
                    <a:pt x="92596" y="17300"/>
                  </a:lnTo>
                  <a:lnTo>
                    <a:pt x="92720" y="16429"/>
                  </a:lnTo>
                  <a:lnTo>
                    <a:pt x="92471" y="15558"/>
                  </a:lnTo>
                  <a:lnTo>
                    <a:pt x="91973" y="14686"/>
                  </a:lnTo>
                  <a:lnTo>
                    <a:pt x="91227" y="13815"/>
                  </a:lnTo>
                  <a:lnTo>
                    <a:pt x="90231" y="12944"/>
                  </a:lnTo>
                  <a:lnTo>
                    <a:pt x="88986" y="12073"/>
                  </a:lnTo>
                  <a:lnTo>
                    <a:pt x="87369" y="11326"/>
                  </a:lnTo>
                  <a:lnTo>
                    <a:pt x="85253" y="10455"/>
                  </a:lnTo>
                  <a:lnTo>
                    <a:pt x="82515" y="9459"/>
                  </a:lnTo>
                  <a:lnTo>
                    <a:pt x="79154" y="8339"/>
                  </a:lnTo>
                  <a:lnTo>
                    <a:pt x="75296" y="7219"/>
                  </a:lnTo>
                  <a:lnTo>
                    <a:pt x="70940" y="5975"/>
                  </a:lnTo>
                  <a:lnTo>
                    <a:pt x="66211" y="4730"/>
                  </a:lnTo>
                  <a:lnTo>
                    <a:pt x="61357" y="3485"/>
                  </a:lnTo>
                  <a:lnTo>
                    <a:pt x="56130" y="2490"/>
                  </a:lnTo>
                  <a:lnTo>
                    <a:pt x="50903" y="1494"/>
                  </a:lnTo>
                  <a:lnTo>
                    <a:pt x="45676" y="747"/>
                  </a:lnTo>
                  <a:lnTo>
                    <a:pt x="40449" y="250"/>
                  </a:lnTo>
                  <a:lnTo>
                    <a:pt x="35471" y="1"/>
                  </a:lnTo>
                  <a:close/>
                </a:path>
              </a:pathLst>
            </a:custGeom>
            <a:solidFill>
              <a:srgbClr val="FAF1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68"/>
            <p:cNvSpPr/>
            <p:nvPr/>
          </p:nvSpPr>
          <p:spPr>
            <a:xfrm>
              <a:off x="3268600" y="3621325"/>
              <a:ext cx="2318025" cy="724975"/>
            </a:xfrm>
            <a:custGeom>
              <a:rect b="b" l="l" r="r" t="t"/>
              <a:pathLst>
                <a:path extrusionOk="0" fill="none" h="28999" w="92721">
                  <a:moveTo>
                    <a:pt x="2863" y="16055"/>
                  </a:moveTo>
                  <a:lnTo>
                    <a:pt x="2863" y="16055"/>
                  </a:lnTo>
                  <a:lnTo>
                    <a:pt x="2614" y="16180"/>
                  </a:lnTo>
                  <a:lnTo>
                    <a:pt x="1868" y="16802"/>
                  </a:lnTo>
                  <a:lnTo>
                    <a:pt x="1121" y="17673"/>
                  </a:lnTo>
                  <a:lnTo>
                    <a:pt x="747" y="18296"/>
                  </a:lnTo>
                  <a:lnTo>
                    <a:pt x="374" y="19042"/>
                  </a:lnTo>
                  <a:lnTo>
                    <a:pt x="125" y="19789"/>
                  </a:lnTo>
                  <a:lnTo>
                    <a:pt x="1" y="20536"/>
                  </a:lnTo>
                  <a:lnTo>
                    <a:pt x="1" y="21407"/>
                  </a:lnTo>
                  <a:lnTo>
                    <a:pt x="125" y="22278"/>
                  </a:lnTo>
                  <a:lnTo>
                    <a:pt x="374" y="23274"/>
                  </a:lnTo>
                  <a:lnTo>
                    <a:pt x="996" y="24269"/>
                  </a:lnTo>
                  <a:lnTo>
                    <a:pt x="1743" y="25390"/>
                  </a:lnTo>
                  <a:lnTo>
                    <a:pt x="2863" y="26510"/>
                  </a:lnTo>
                  <a:lnTo>
                    <a:pt x="2863" y="26510"/>
                  </a:lnTo>
                  <a:lnTo>
                    <a:pt x="3610" y="27008"/>
                  </a:lnTo>
                  <a:lnTo>
                    <a:pt x="4606" y="27505"/>
                  </a:lnTo>
                  <a:lnTo>
                    <a:pt x="5850" y="27879"/>
                  </a:lnTo>
                  <a:lnTo>
                    <a:pt x="7344" y="28252"/>
                  </a:lnTo>
                  <a:lnTo>
                    <a:pt x="9086" y="28501"/>
                  </a:lnTo>
                  <a:lnTo>
                    <a:pt x="10953" y="28750"/>
                  </a:lnTo>
                  <a:lnTo>
                    <a:pt x="15433" y="28999"/>
                  </a:lnTo>
                  <a:lnTo>
                    <a:pt x="20411" y="28999"/>
                  </a:lnTo>
                  <a:lnTo>
                    <a:pt x="25887" y="28874"/>
                  </a:lnTo>
                  <a:lnTo>
                    <a:pt x="31612" y="28625"/>
                  </a:lnTo>
                  <a:lnTo>
                    <a:pt x="37711" y="28252"/>
                  </a:lnTo>
                  <a:lnTo>
                    <a:pt x="43934" y="27754"/>
                  </a:lnTo>
                  <a:lnTo>
                    <a:pt x="50032" y="27256"/>
                  </a:lnTo>
                  <a:lnTo>
                    <a:pt x="61606" y="26012"/>
                  </a:lnTo>
                  <a:lnTo>
                    <a:pt x="71687" y="24767"/>
                  </a:lnTo>
                  <a:lnTo>
                    <a:pt x="78906" y="23772"/>
                  </a:lnTo>
                  <a:lnTo>
                    <a:pt x="78906" y="23772"/>
                  </a:lnTo>
                  <a:lnTo>
                    <a:pt x="81644" y="23274"/>
                  </a:lnTo>
                  <a:lnTo>
                    <a:pt x="84008" y="22776"/>
                  </a:lnTo>
                  <a:lnTo>
                    <a:pt x="86124" y="22154"/>
                  </a:lnTo>
                  <a:lnTo>
                    <a:pt x="87866" y="21407"/>
                  </a:lnTo>
                  <a:lnTo>
                    <a:pt x="89360" y="20660"/>
                  </a:lnTo>
                  <a:lnTo>
                    <a:pt x="90604" y="19914"/>
                  </a:lnTo>
                  <a:lnTo>
                    <a:pt x="91600" y="19042"/>
                  </a:lnTo>
                  <a:lnTo>
                    <a:pt x="92222" y="18296"/>
                  </a:lnTo>
                  <a:lnTo>
                    <a:pt x="92596" y="17300"/>
                  </a:lnTo>
                  <a:lnTo>
                    <a:pt x="92720" y="16429"/>
                  </a:lnTo>
                  <a:lnTo>
                    <a:pt x="92471" y="15558"/>
                  </a:lnTo>
                  <a:lnTo>
                    <a:pt x="91973" y="14686"/>
                  </a:lnTo>
                  <a:lnTo>
                    <a:pt x="91227" y="13815"/>
                  </a:lnTo>
                  <a:lnTo>
                    <a:pt x="90231" y="12944"/>
                  </a:lnTo>
                  <a:lnTo>
                    <a:pt x="88986" y="12073"/>
                  </a:lnTo>
                  <a:lnTo>
                    <a:pt x="87369" y="11326"/>
                  </a:lnTo>
                  <a:lnTo>
                    <a:pt x="87369" y="11326"/>
                  </a:lnTo>
                  <a:lnTo>
                    <a:pt x="85253" y="10455"/>
                  </a:lnTo>
                  <a:lnTo>
                    <a:pt x="82515" y="9459"/>
                  </a:lnTo>
                  <a:lnTo>
                    <a:pt x="79154" y="8339"/>
                  </a:lnTo>
                  <a:lnTo>
                    <a:pt x="75296" y="7219"/>
                  </a:lnTo>
                  <a:lnTo>
                    <a:pt x="70940" y="5975"/>
                  </a:lnTo>
                  <a:lnTo>
                    <a:pt x="66211" y="4730"/>
                  </a:lnTo>
                  <a:lnTo>
                    <a:pt x="61357" y="3485"/>
                  </a:lnTo>
                  <a:lnTo>
                    <a:pt x="56130" y="2490"/>
                  </a:lnTo>
                  <a:lnTo>
                    <a:pt x="50903" y="1494"/>
                  </a:lnTo>
                  <a:lnTo>
                    <a:pt x="45676" y="747"/>
                  </a:lnTo>
                  <a:lnTo>
                    <a:pt x="40449" y="250"/>
                  </a:lnTo>
                  <a:lnTo>
                    <a:pt x="35471" y="1"/>
                  </a:lnTo>
                  <a:lnTo>
                    <a:pt x="32981" y="1"/>
                  </a:lnTo>
                  <a:lnTo>
                    <a:pt x="30617" y="1"/>
                  </a:lnTo>
                  <a:lnTo>
                    <a:pt x="28377" y="125"/>
                  </a:lnTo>
                  <a:lnTo>
                    <a:pt x="26136" y="374"/>
                  </a:lnTo>
                  <a:lnTo>
                    <a:pt x="24021" y="747"/>
                  </a:lnTo>
                  <a:lnTo>
                    <a:pt x="22029" y="1121"/>
                  </a:lnTo>
                  <a:lnTo>
                    <a:pt x="20163" y="1743"/>
                  </a:lnTo>
                  <a:lnTo>
                    <a:pt x="18545" y="2365"/>
                  </a:lnTo>
                  <a:lnTo>
                    <a:pt x="18545" y="2365"/>
                  </a:lnTo>
                  <a:lnTo>
                    <a:pt x="15433" y="3610"/>
                  </a:lnTo>
                  <a:lnTo>
                    <a:pt x="12695" y="4606"/>
                  </a:lnTo>
                  <a:lnTo>
                    <a:pt x="10455" y="5352"/>
                  </a:lnTo>
                  <a:lnTo>
                    <a:pt x="8464" y="5975"/>
                  </a:lnTo>
                  <a:lnTo>
                    <a:pt x="5601" y="6846"/>
                  </a:lnTo>
                  <a:lnTo>
                    <a:pt x="4606" y="7095"/>
                  </a:lnTo>
                  <a:lnTo>
                    <a:pt x="3734" y="7468"/>
                  </a:lnTo>
                  <a:lnTo>
                    <a:pt x="3237" y="7841"/>
                  </a:lnTo>
                  <a:lnTo>
                    <a:pt x="2863" y="8215"/>
                  </a:lnTo>
                  <a:lnTo>
                    <a:pt x="2614" y="8837"/>
                  </a:lnTo>
                  <a:lnTo>
                    <a:pt x="2490" y="9708"/>
                  </a:lnTo>
                  <a:lnTo>
                    <a:pt x="2614" y="12197"/>
                  </a:lnTo>
                  <a:lnTo>
                    <a:pt x="2863" y="1605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68"/>
            <p:cNvSpPr/>
            <p:nvPr/>
          </p:nvSpPr>
          <p:spPr>
            <a:xfrm>
              <a:off x="3293500" y="3331975"/>
              <a:ext cx="2165550" cy="765425"/>
            </a:xfrm>
            <a:custGeom>
              <a:rect b="b" l="l" r="r" t="t"/>
              <a:pathLst>
                <a:path extrusionOk="0" h="30617" w="86622">
                  <a:moveTo>
                    <a:pt x="12819" y="0"/>
                  </a:moveTo>
                  <a:lnTo>
                    <a:pt x="12446" y="125"/>
                  </a:lnTo>
                  <a:lnTo>
                    <a:pt x="12073" y="249"/>
                  </a:lnTo>
                  <a:lnTo>
                    <a:pt x="11450" y="498"/>
                  </a:lnTo>
                  <a:lnTo>
                    <a:pt x="10206" y="1494"/>
                  </a:lnTo>
                  <a:lnTo>
                    <a:pt x="8463" y="3112"/>
                  </a:lnTo>
                  <a:lnTo>
                    <a:pt x="7966" y="3859"/>
                  </a:lnTo>
                  <a:lnTo>
                    <a:pt x="6472" y="5974"/>
                  </a:lnTo>
                  <a:lnTo>
                    <a:pt x="4605" y="9086"/>
                  </a:lnTo>
                  <a:lnTo>
                    <a:pt x="3610" y="10952"/>
                  </a:lnTo>
                  <a:lnTo>
                    <a:pt x="2614" y="12819"/>
                  </a:lnTo>
                  <a:lnTo>
                    <a:pt x="1743" y="14811"/>
                  </a:lnTo>
                  <a:lnTo>
                    <a:pt x="996" y="16926"/>
                  </a:lnTo>
                  <a:lnTo>
                    <a:pt x="374" y="18918"/>
                  </a:lnTo>
                  <a:lnTo>
                    <a:pt x="0" y="20784"/>
                  </a:lnTo>
                  <a:lnTo>
                    <a:pt x="0" y="22651"/>
                  </a:lnTo>
                  <a:lnTo>
                    <a:pt x="0" y="23522"/>
                  </a:lnTo>
                  <a:lnTo>
                    <a:pt x="125" y="24394"/>
                  </a:lnTo>
                  <a:lnTo>
                    <a:pt x="374" y="25140"/>
                  </a:lnTo>
                  <a:lnTo>
                    <a:pt x="747" y="25887"/>
                  </a:lnTo>
                  <a:lnTo>
                    <a:pt x="1245" y="26509"/>
                  </a:lnTo>
                  <a:lnTo>
                    <a:pt x="1743" y="27132"/>
                  </a:lnTo>
                  <a:lnTo>
                    <a:pt x="2489" y="27629"/>
                  </a:lnTo>
                  <a:lnTo>
                    <a:pt x="3485" y="28127"/>
                  </a:lnTo>
                  <a:lnTo>
                    <a:pt x="4730" y="28625"/>
                  </a:lnTo>
                  <a:lnTo>
                    <a:pt x="6223" y="28998"/>
                  </a:lnTo>
                  <a:lnTo>
                    <a:pt x="7966" y="29372"/>
                  </a:lnTo>
                  <a:lnTo>
                    <a:pt x="9957" y="29621"/>
                  </a:lnTo>
                  <a:lnTo>
                    <a:pt x="14313" y="30119"/>
                  </a:lnTo>
                  <a:lnTo>
                    <a:pt x="19291" y="30367"/>
                  </a:lnTo>
                  <a:lnTo>
                    <a:pt x="24643" y="30616"/>
                  </a:lnTo>
                  <a:lnTo>
                    <a:pt x="30492" y="30616"/>
                  </a:lnTo>
                  <a:lnTo>
                    <a:pt x="36590" y="30492"/>
                  </a:lnTo>
                  <a:lnTo>
                    <a:pt x="42689" y="30367"/>
                  </a:lnTo>
                  <a:lnTo>
                    <a:pt x="48787" y="30119"/>
                  </a:lnTo>
                  <a:lnTo>
                    <a:pt x="60361" y="29372"/>
                  </a:lnTo>
                  <a:lnTo>
                    <a:pt x="70318" y="28501"/>
                  </a:lnTo>
                  <a:lnTo>
                    <a:pt x="74425" y="28127"/>
                  </a:lnTo>
                  <a:lnTo>
                    <a:pt x="77661" y="27629"/>
                  </a:lnTo>
                  <a:lnTo>
                    <a:pt x="80274" y="27132"/>
                  </a:lnTo>
                  <a:lnTo>
                    <a:pt x="82390" y="26509"/>
                  </a:lnTo>
                  <a:lnTo>
                    <a:pt x="84008" y="25763"/>
                  </a:lnTo>
                  <a:lnTo>
                    <a:pt x="84630" y="25389"/>
                  </a:lnTo>
                  <a:lnTo>
                    <a:pt x="85252" y="24891"/>
                  </a:lnTo>
                  <a:lnTo>
                    <a:pt x="85626" y="24518"/>
                  </a:lnTo>
                  <a:lnTo>
                    <a:pt x="85999" y="24020"/>
                  </a:lnTo>
                  <a:lnTo>
                    <a:pt x="86373" y="23522"/>
                  </a:lnTo>
                  <a:lnTo>
                    <a:pt x="86497" y="23025"/>
                  </a:lnTo>
                  <a:lnTo>
                    <a:pt x="86621" y="22527"/>
                  </a:lnTo>
                  <a:lnTo>
                    <a:pt x="86621" y="21905"/>
                  </a:lnTo>
                  <a:lnTo>
                    <a:pt x="86497" y="20909"/>
                  </a:lnTo>
                  <a:lnTo>
                    <a:pt x="85999" y="19789"/>
                  </a:lnTo>
                  <a:lnTo>
                    <a:pt x="85377" y="18669"/>
                  </a:lnTo>
                  <a:lnTo>
                    <a:pt x="84381" y="17549"/>
                  </a:lnTo>
                  <a:lnTo>
                    <a:pt x="83261" y="16553"/>
                  </a:lnTo>
                  <a:lnTo>
                    <a:pt x="82017" y="15433"/>
                  </a:lnTo>
                  <a:lnTo>
                    <a:pt x="80523" y="14562"/>
                  </a:lnTo>
                  <a:lnTo>
                    <a:pt x="78905" y="13566"/>
                  </a:lnTo>
                  <a:lnTo>
                    <a:pt x="77287" y="12819"/>
                  </a:lnTo>
                  <a:lnTo>
                    <a:pt x="73180" y="10952"/>
                  </a:lnTo>
                  <a:lnTo>
                    <a:pt x="67953" y="8712"/>
                  </a:lnTo>
                  <a:lnTo>
                    <a:pt x="64966" y="7468"/>
                  </a:lnTo>
                  <a:lnTo>
                    <a:pt x="61730" y="6348"/>
                  </a:lnTo>
                  <a:lnTo>
                    <a:pt x="58370" y="5228"/>
                  </a:lnTo>
                  <a:lnTo>
                    <a:pt x="54885" y="4107"/>
                  </a:lnTo>
                  <a:lnTo>
                    <a:pt x="51401" y="3236"/>
                  </a:lnTo>
                  <a:lnTo>
                    <a:pt x="47667" y="2490"/>
                  </a:lnTo>
                  <a:lnTo>
                    <a:pt x="44058" y="1992"/>
                  </a:lnTo>
                  <a:lnTo>
                    <a:pt x="40324" y="1743"/>
                  </a:lnTo>
                  <a:lnTo>
                    <a:pt x="38457" y="1743"/>
                  </a:lnTo>
                  <a:lnTo>
                    <a:pt x="36715" y="1867"/>
                  </a:lnTo>
                  <a:lnTo>
                    <a:pt x="34848" y="1992"/>
                  </a:lnTo>
                  <a:lnTo>
                    <a:pt x="33106" y="2241"/>
                  </a:lnTo>
                  <a:lnTo>
                    <a:pt x="31239" y="2614"/>
                  </a:lnTo>
                  <a:lnTo>
                    <a:pt x="29496" y="2987"/>
                  </a:lnTo>
                  <a:lnTo>
                    <a:pt x="27878" y="3610"/>
                  </a:lnTo>
                  <a:lnTo>
                    <a:pt x="26136" y="4232"/>
                  </a:lnTo>
                  <a:lnTo>
                    <a:pt x="24643" y="4854"/>
                  </a:lnTo>
                  <a:lnTo>
                    <a:pt x="23274" y="5352"/>
                  </a:lnTo>
                  <a:lnTo>
                    <a:pt x="22029" y="5725"/>
                  </a:lnTo>
                  <a:lnTo>
                    <a:pt x="20909" y="5974"/>
                  </a:lnTo>
                  <a:lnTo>
                    <a:pt x="19913" y="6099"/>
                  </a:lnTo>
                  <a:lnTo>
                    <a:pt x="18295" y="6099"/>
                  </a:lnTo>
                  <a:lnTo>
                    <a:pt x="17549" y="5974"/>
                  </a:lnTo>
                  <a:lnTo>
                    <a:pt x="16926" y="5725"/>
                  </a:lnTo>
                  <a:lnTo>
                    <a:pt x="16429" y="5476"/>
                  </a:lnTo>
                  <a:lnTo>
                    <a:pt x="16055" y="5103"/>
                  </a:lnTo>
                  <a:lnTo>
                    <a:pt x="15682" y="4854"/>
                  </a:lnTo>
                  <a:lnTo>
                    <a:pt x="15060" y="3983"/>
                  </a:lnTo>
                  <a:lnTo>
                    <a:pt x="14562" y="3112"/>
                  </a:lnTo>
                  <a:lnTo>
                    <a:pt x="13939" y="1245"/>
                  </a:lnTo>
                  <a:lnTo>
                    <a:pt x="13566" y="498"/>
                  </a:lnTo>
                  <a:lnTo>
                    <a:pt x="13317" y="249"/>
                  </a:lnTo>
                  <a:lnTo>
                    <a:pt x="13068" y="125"/>
                  </a:lnTo>
                  <a:lnTo>
                    <a:pt x="12819" y="0"/>
                  </a:lnTo>
                  <a:close/>
                </a:path>
              </a:pathLst>
            </a:custGeom>
            <a:solidFill>
              <a:srgbClr val="FAF1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68"/>
            <p:cNvSpPr/>
            <p:nvPr/>
          </p:nvSpPr>
          <p:spPr>
            <a:xfrm>
              <a:off x="3293500" y="3331975"/>
              <a:ext cx="2165550" cy="765425"/>
            </a:xfrm>
            <a:custGeom>
              <a:rect b="b" l="l" r="r" t="t"/>
              <a:pathLst>
                <a:path extrusionOk="0" fill="none" h="30617" w="86622">
                  <a:moveTo>
                    <a:pt x="8463" y="3112"/>
                  </a:moveTo>
                  <a:lnTo>
                    <a:pt x="8463" y="3112"/>
                  </a:lnTo>
                  <a:lnTo>
                    <a:pt x="7966" y="3859"/>
                  </a:lnTo>
                  <a:lnTo>
                    <a:pt x="6472" y="5974"/>
                  </a:lnTo>
                  <a:lnTo>
                    <a:pt x="4605" y="9086"/>
                  </a:lnTo>
                  <a:lnTo>
                    <a:pt x="3610" y="10952"/>
                  </a:lnTo>
                  <a:lnTo>
                    <a:pt x="2614" y="12819"/>
                  </a:lnTo>
                  <a:lnTo>
                    <a:pt x="1743" y="14811"/>
                  </a:lnTo>
                  <a:lnTo>
                    <a:pt x="996" y="16926"/>
                  </a:lnTo>
                  <a:lnTo>
                    <a:pt x="374" y="18918"/>
                  </a:lnTo>
                  <a:lnTo>
                    <a:pt x="0" y="20784"/>
                  </a:lnTo>
                  <a:lnTo>
                    <a:pt x="0" y="22651"/>
                  </a:lnTo>
                  <a:lnTo>
                    <a:pt x="0" y="23522"/>
                  </a:lnTo>
                  <a:lnTo>
                    <a:pt x="125" y="24394"/>
                  </a:lnTo>
                  <a:lnTo>
                    <a:pt x="374" y="25140"/>
                  </a:lnTo>
                  <a:lnTo>
                    <a:pt x="747" y="25887"/>
                  </a:lnTo>
                  <a:lnTo>
                    <a:pt x="1245" y="26509"/>
                  </a:lnTo>
                  <a:lnTo>
                    <a:pt x="1743" y="27132"/>
                  </a:lnTo>
                  <a:lnTo>
                    <a:pt x="1743" y="27132"/>
                  </a:lnTo>
                  <a:lnTo>
                    <a:pt x="2489" y="27629"/>
                  </a:lnTo>
                  <a:lnTo>
                    <a:pt x="3485" y="28127"/>
                  </a:lnTo>
                  <a:lnTo>
                    <a:pt x="4730" y="28625"/>
                  </a:lnTo>
                  <a:lnTo>
                    <a:pt x="6223" y="28998"/>
                  </a:lnTo>
                  <a:lnTo>
                    <a:pt x="7966" y="29372"/>
                  </a:lnTo>
                  <a:lnTo>
                    <a:pt x="9957" y="29621"/>
                  </a:lnTo>
                  <a:lnTo>
                    <a:pt x="14313" y="30119"/>
                  </a:lnTo>
                  <a:lnTo>
                    <a:pt x="19291" y="30367"/>
                  </a:lnTo>
                  <a:lnTo>
                    <a:pt x="24643" y="30616"/>
                  </a:lnTo>
                  <a:lnTo>
                    <a:pt x="30492" y="30616"/>
                  </a:lnTo>
                  <a:lnTo>
                    <a:pt x="36590" y="30492"/>
                  </a:lnTo>
                  <a:lnTo>
                    <a:pt x="42689" y="30367"/>
                  </a:lnTo>
                  <a:lnTo>
                    <a:pt x="48787" y="30119"/>
                  </a:lnTo>
                  <a:lnTo>
                    <a:pt x="60361" y="29372"/>
                  </a:lnTo>
                  <a:lnTo>
                    <a:pt x="70318" y="28501"/>
                  </a:lnTo>
                  <a:lnTo>
                    <a:pt x="74425" y="28127"/>
                  </a:lnTo>
                  <a:lnTo>
                    <a:pt x="77661" y="27629"/>
                  </a:lnTo>
                  <a:lnTo>
                    <a:pt x="77661" y="27629"/>
                  </a:lnTo>
                  <a:lnTo>
                    <a:pt x="80274" y="27132"/>
                  </a:lnTo>
                  <a:lnTo>
                    <a:pt x="82390" y="26509"/>
                  </a:lnTo>
                  <a:lnTo>
                    <a:pt x="84008" y="25763"/>
                  </a:lnTo>
                  <a:lnTo>
                    <a:pt x="84630" y="25389"/>
                  </a:lnTo>
                  <a:lnTo>
                    <a:pt x="85252" y="24891"/>
                  </a:lnTo>
                  <a:lnTo>
                    <a:pt x="85626" y="24518"/>
                  </a:lnTo>
                  <a:lnTo>
                    <a:pt x="85999" y="24020"/>
                  </a:lnTo>
                  <a:lnTo>
                    <a:pt x="86373" y="23522"/>
                  </a:lnTo>
                  <a:lnTo>
                    <a:pt x="86497" y="23025"/>
                  </a:lnTo>
                  <a:lnTo>
                    <a:pt x="86621" y="22527"/>
                  </a:lnTo>
                  <a:lnTo>
                    <a:pt x="86621" y="21905"/>
                  </a:lnTo>
                  <a:lnTo>
                    <a:pt x="86497" y="20909"/>
                  </a:lnTo>
                  <a:lnTo>
                    <a:pt x="85999" y="19789"/>
                  </a:lnTo>
                  <a:lnTo>
                    <a:pt x="85377" y="18669"/>
                  </a:lnTo>
                  <a:lnTo>
                    <a:pt x="84381" y="17549"/>
                  </a:lnTo>
                  <a:lnTo>
                    <a:pt x="83261" y="16553"/>
                  </a:lnTo>
                  <a:lnTo>
                    <a:pt x="82017" y="15433"/>
                  </a:lnTo>
                  <a:lnTo>
                    <a:pt x="80523" y="14562"/>
                  </a:lnTo>
                  <a:lnTo>
                    <a:pt x="78905" y="13566"/>
                  </a:lnTo>
                  <a:lnTo>
                    <a:pt x="77287" y="12819"/>
                  </a:lnTo>
                  <a:lnTo>
                    <a:pt x="77287" y="12819"/>
                  </a:lnTo>
                  <a:lnTo>
                    <a:pt x="73180" y="10952"/>
                  </a:lnTo>
                  <a:lnTo>
                    <a:pt x="67953" y="8712"/>
                  </a:lnTo>
                  <a:lnTo>
                    <a:pt x="64966" y="7468"/>
                  </a:lnTo>
                  <a:lnTo>
                    <a:pt x="61730" y="6348"/>
                  </a:lnTo>
                  <a:lnTo>
                    <a:pt x="58370" y="5228"/>
                  </a:lnTo>
                  <a:lnTo>
                    <a:pt x="54885" y="4107"/>
                  </a:lnTo>
                  <a:lnTo>
                    <a:pt x="51401" y="3236"/>
                  </a:lnTo>
                  <a:lnTo>
                    <a:pt x="47667" y="2490"/>
                  </a:lnTo>
                  <a:lnTo>
                    <a:pt x="44058" y="1992"/>
                  </a:lnTo>
                  <a:lnTo>
                    <a:pt x="40324" y="1743"/>
                  </a:lnTo>
                  <a:lnTo>
                    <a:pt x="38457" y="1743"/>
                  </a:lnTo>
                  <a:lnTo>
                    <a:pt x="36715" y="1867"/>
                  </a:lnTo>
                  <a:lnTo>
                    <a:pt x="34848" y="1992"/>
                  </a:lnTo>
                  <a:lnTo>
                    <a:pt x="33106" y="2241"/>
                  </a:lnTo>
                  <a:lnTo>
                    <a:pt x="31239" y="2614"/>
                  </a:lnTo>
                  <a:lnTo>
                    <a:pt x="29496" y="2987"/>
                  </a:lnTo>
                  <a:lnTo>
                    <a:pt x="27878" y="3610"/>
                  </a:lnTo>
                  <a:lnTo>
                    <a:pt x="26136" y="4232"/>
                  </a:lnTo>
                  <a:lnTo>
                    <a:pt x="26136" y="4232"/>
                  </a:lnTo>
                  <a:lnTo>
                    <a:pt x="24643" y="4854"/>
                  </a:lnTo>
                  <a:lnTo>
                    <a:pt x="23274" y="5352"/>
                  </a:lnTo>
                  <a:lnTo>
                    <a:pt x="22029" y="5725"/>
                  </a:lnTo>
                  <a:lnTo>
                    <a:pt x="20909" y="5974"/>
                  </a:lnTo>
                  <a:lnTo>
                    <a:pt x="19913" y="6099"/>
                  </a:lnTo>
                  <a:lnTo>
                    <a:pt x="19042" y="6099"/>
                  </a:lnTo>
                  <a:lnTo>
                    <a:pt x="18295" y="6099"/>
                  </a:lnTo>
                  <a:lnTo>
                    <a:pt x="17549" y="5974"/>
                  </a:lnTo>
                  <a:lnTo>
                    <a:pt x="16926" y="5725"/>
                  </a:lnTo>
                  <a:lnTo>
                    <a:pt x="16429" y="5476"/>
                  </a:lnTo>
                  <a:lnTo>
                    <a:pt x="16055" y="5103"/>
                  </a:lnTo>
                  <a:lnTo>
                    <a:pt x="15682" y="4854"/>
                  </a:lnTo>
                  <a:lnTo>
                    <a:pt x="15060" y="3983"/>
                  </a:lnTo>
                  <a:lnTo>
                    <a:pt x="14562" y="3112"/>
                  </a:lnTo>
                  <a:lnTo>
                    <a:pt x="14562" y="3112"/>
                  </a:lnTo>
                  <a:lnTo>
                    <a:pt x="13939" y="1245"/>
                  </a:lnTo>
                  <a:lnTo>
                    <a:pt x="13566" y="498"/>
                  </a:lnTo>
                  <a:lnTo>
                    <a:pt x="13317" y="249"/>
                  </a:lnTo>
                  <a:lnTo>
                    <a:pt x="13068" y="125"/>
                  </a:lnTo>
                  <a:lnTo>
                    <a:pt x="12819" y="0"/>
                  </a:lnTo>
                  <a:lnTo>
                    <a:pt x="12446" y="125"/>
                  </a:lnTo>
                  <a:lnTo>
                    <a:pt x="12073" y="249"/>
                  </a:lnTo>
                  <a:lnTo>
                    <a:pt x="11450" y="498"/>
                  </a:lnTo>
                  <a:lnTo>
                    <a:pt x="10206" y="1494"/>
                  </a:lnTo>
                  <a:lnTo>
                    <a:pt x="8463" y="311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68"/>
            <p:cNvSpPr/>
            <p:nvPr/>
          </p:nvSpPr>
          <p:spPr>
            <a:xfrm>
              <a:off x="3722875" y="3375525"/>
              <a:ext cx="927200" cy="68475"/>
            </a:xfrm>
            <a:custGeom>
              <a:rect b="b" l="l" r="r" t="t"/>
              <a:pathLst>
                <a:path extrusionOk="0" h="2739" w="37088">
                  <a:moveTo>
                    <a:pt x="17673" y="1"/>
                  </a:moveTo>
                  <a:lnTo>
                    <a:pt x="14686" y="125"/>
                  </a:lnTo>
                  <a:lnTo>
                    <a:pt x="11948" y="374"/>
                  </a:lnTo>
                  <a:lnTo>
                    <a:pt x="7094" y="872"/>
                  </a:lnTo>
                  <a:lnTo>
                    <a:pt x="3361" y="1494"/>
                  </a:lnTo>
                  <a:lnTo>
                    <a:pt x="871" y="1992"/>
                  </a:lnTo>
                  <a:lnTo>
                    <a:pt x="0" y="2241"/>
                  </a:lnTo>
                  <a:lnTo>
                    <a:pt x="125" y="2739"/>
                  </a:lnTo>
                  <a:lnTo>
                    <a:pt x="996" y="2490"/>
                  </a:lnTo>
                  <a:lnTo>
                    <a:pt x="3485" y="1992"/>
                  </a:lnTo>
                  <a:lnTo>
                    <a:pt x="7219" y="1370"/>
                  </a:lnTo>
                  <a:lnTo>
                    <a:pt x="12072" y="872"/>
                  </a:lnTo>
                  <a:lnTo>
                    <a:pt x="14686" y="623"/>
                  </a:lnTo>
                  <a:lnTo>
                    <a:pt x="17673" y="499"/>
                  </a:lnTo>
                  <a:lnTo>
                    <a:pt x="20660" y="499"/>
                  </a:lnTo>
                  <a:lnTo>
                    <a:pt x="23771" y="623"/>
                  </a:lnTo>
                  <a:lnTo>
                    <a:pt x="27007" y="872"/>
                  </a:lnTo>
                  <a:lnTo>
                    <a:pt x="30367" y="1245"/>
                  </a:lnTo>
                  <a:lnTo>
                    <a:pt x="33603" y="1868"/>
                  </a:lnTo>
                  <a:lnTo>
                    <a:pt x="36964" y="2739"/>
                  </a:lnTo>
                  <a:lnTo>
                    <a:pt x="37088" y="2241"/>
                  </a:lnTo>
                  <a:lnTo>
                    <a:pt x="33728" y="1370"/>
                  </a:lnTo>
                  <a:lnTo>
                    <a:pt x="30367" y="748"/>
                  </a:lnTo>
                  <a:lnTo>
                    <a:pt x="27132" y="374"/>
                  </a:lnTo>
                  <a:lnTo>
                    <a:pt x="23896" y="125"/>
                  </a:lnTo>
                  <a:lnTo>
                    <a:pt x="20660" y="1"/>
                  </a:lnTo>
                  <a:close/>
                </a:path>
              </a:pathLst>
            </a:custGeom>
            <a:solidFill>
              <a:srgbClr val="B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68"/>
            <p:cNvSpPr/>
            <p:nvPr/>
          </p:nvSpPr>
          <p:spPr>
            <a:xfrm>
              <a:off x="5312800" y="3686675"/>
              <a:ext cx="252025" cy="357825"/>
            </a:xfrm>
            <a:custGeom>
              <a:rect b="b" l="l" r="r" t="t"/>
              <a:pathLst>
                <a:path extrusionOk="0" h="14313" w="10081">
                  <a:moveTo>
                    <a:pt x="3360" y="0"/>
                  </a:moveTo>
                  <a:lnTo>
                    <a:pt x="2614" y="125"/>
                  </a:lnTo>
                  <a:lnTo>
                    <a:pt x="1618" y="374"/>
                  </a:lnTo>
                  <a:lnTo>
                    <a:pt x="1245" y="623"/>
                  </a:lnTo>
                  <a:lnTo>
                    <a:pt x="871" y="871"/>
                  </a:lnTo>
                  <a:lnTo>
                    <a:pt x="498" y="1369"/>
                  </a:lnTo>
                  <a:lnTo>
                    <a:pt x="373" y="2116"/>
                  </a:lnTo>
                  <a:lnTo>
                    <a:pt x="125" y="2987"/>
                  </a:lnTo>
                  <a:lnTo>
                    <a:pt x="0" y="5227"/>
                  </a:lnTo>
                  <a:lnTo>
                    <a:pt x="125" y="7717"/>
                  </a:lnTo>
                  <a:lnTo>
                    <a:pt x="249" y="10206"/>
                  </a:lnTo>
                  <a:lnTo>
                    <a:pt x="622" y="12321"/>
                  </a:lnTo>
                  <a:lnTo>
                    <a:pt x="871" y="13815"/>
                  </a:lnTo>
                  <a:lnTo>
                    <a:pt x="1120" y="14188"/>
                  </a:lnTo>
                  <a:lnTo>
                    <a:pt x="1245" y="14313"/>
                  </a:lnTo>
                  <a:lnTo>
                    <a:pt x="2240" y="14064"/>
                  </a:lnTo>
                  <a:lnTo>
                    <a:pt x="4107" y="13815"/>
                  </a:lnTo>
                  <a:lnTo>
                    <a:pt x="6347" y="13441"/>
                  </a:lnTo>
                  <a:lnTo>
                    <a:pt x="8836" y="13317"/>
                  </a:lnTo>
                  <a:lnTo>
                    <a:pt x="9085" y="13317"/>
                  </a:lnTo>
                  <a:lnTo>
                    <a:pt x="9334" y="13193"/>
                  </a:lnTo>
                  <a:lnTo>
                    <a:pt x="9708" y="12819"/>
                  </a:lnTo>
                  <a:lnTo>
                    <a:pt x="9956" y="12197"/>
                  </a:lnTo>
                  <a:lnTo>
                    <a:pt x="10081" y="11450"/>
                  </a:lnTo>
                  <a:lnTo>
                    <a:pt x="10081" y="10579"/>
                  </a:lnTo>
                  <a:lnTo>
                    <a:pt x="9956" y="9459"/>
                  </a:lnTo>
                  <a:lnTo>
                    <a:pt x="9459" y="7219"/>
                  </a:lnTo>
                  <a:lnTo>
                    <a:pt x="8712" y="4854"/>
                  </a:lnTo>
                  <a:lnTo>
                    <a:pt x="7716" y="2863"/>
                  </a:lnTo>
                  <a:lnTo>
                    <a:pt x="7343" y="1867"/>
                  </a:lnTo>
                  <a:lnTo>
                    <a:pt x="6845" y="1245"/>
                  </a:lnTo>
                  <a:lnTo>
                    <a:pt x="6347" y="623"/>
                  </a:lnTo>
                  <a:lnTo>
                    <a:pt x="5849" y="374"/>
                  </a:lnTo>
                  <a:lnTo>
                    <a:pt x="4978" y="125"/>
                  </a:lnTo>
                  <a:lnTo>
                    <a:pt x="4107" y="0"/>
                  </a:lnTo>
                  <a:close/>
                </a:path>
              </a:pathLst>
            </a:custGeom>
            <a:solidFill>
              <a:srgbClr val="FAF1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68"/>
            <p:cNvSpPr/>
            <p:nvPr/>
          </p:nvSpPr>
          <p:spPr>
            <a:xfrm>
              <a:off x="5312800" y="3686675"/>
              <a:ext cx="252025" cy="357825"/>
            </a:xfrm>
            <a:custGeom>
              <a:rect b="b" l="l" r="r" t="t"/>
              <a:pathLst>
                <a:path extrusionOk="0" fill="none" h="14313" w="10081">
                  <a:moveTo>
                    <a:pt x="1245" y="623"/>
                  </a:moveTo>
                  <a:lnTo>
                    <a:pt x="1245" y="623"/>
                  </a:lnTo>
                  <a:lnTo>
                    <a:pt x="1618" y="374"/>
                  </a:lnTo>
                  <a:lnTo>
                    <a:pt x="2614" y="125"/>
                  </a:lnTo>
                  <a:lnTo>
                    <a:pt x="3360" y="0"/>
                  </a:lnTo>
                  <a:lnTo>
                    <a:pt x="4107" y="0"/>
                  </a:lnTo>
                  <a:lnTo>
                    <a:pt x="4978" y="125"/>
                  </a:lnTo>
                  <a:lnTo>
                    <a:pt x="5849" y="374"/>
                  </a:lnTo>
                  <a:lnTo>
                    <a:pt x="5849" y="374"/>
                  </a:lnTo>
                  <a:lnTo>
                    <a:pt x="6347" y="623"/>
                  </a:lnTo>
                  <a:lnTo>
                    <a:pt x="6845" y="1245"/>
                  </a:lnTo>
                  <a:lnTo>
                    <a:pt x="7343" y="1867"/>
                  </a:lnTo>
                  <a:lnTo>
                    <a:pt x="7716" y="2863"/>
                  </a:lnTo>
                  <a:lnTo>
                    <a:pt x="8712" y="4854"/>
                  </a:lnTo>
                  <a:lnTo>
                    <a:pt x="9459" y="7219"/>
                  </a:lnTo>
                  <a:lnTo>
                    <a:pt x="9956" y="9459"/>
                  </a:lnTo>
                  <a:lnTo>
                    <a:pt x="10081" y="10579"/>
                  </a:lnTo>
                  <a:lnTo>
                    <a:pt x="10081" y="11450"/>
                  </a:lnTo>
                  <a:lnTo>
                    <a:pt x="9956" y="12197"/>
                  </a:lnTo>
                  <a:lnTo>
                    <a:pt x="9708" y="12819"/>
                  </a:lnTo>
                  <a:lnTo>
                    <a:pt x="9334" y="13193"/>
                  </a:lnTo>
                  <a:lnTo>
                    <a:pt x="9085" y="13317"/>
                  </a:lnTo>
                  <a:lnTo>
                    <a:pt x="8836" y="13317"/>
                  </a:lnTo>
                  <a:lnTo>
                    <a:pt x="8836" y="13317"/>
                  </a:lnTo>
                  <a:lnTo>
                    <a:pt x="6347" y="13441"/>
                  </a:lnTo>
                  <a:lnTo>
                    <a:pt x="4107" y="13815"/>
                  </a:lnTo>
                  <a:lnTo>
                    <a:pt x="2240" y="14064"/>
                  </a:lnTo>
                  <a:lnTo>
                    <a:pt x="1245" y="14313"/>
                  </a:lnTo>
                  <a:lnTo>
                    <a:pt x="1245" y="14313"/>
                  </a:lnTo>
                  <a:lnTo>
                    <a:pt x="1120" y="14188"/>
                  </a:lnTo>
                  <a:lnTo>
                    <a:pt x="871" y="13815"/>
                  </a:lnTo>
                  <a:lnTo>
                    <a:pt x="622" y="12321"/>
                  </a:lnTo>
                  <a:lnTo>
                    <a:pt x="249" y="10206"/>
                  </a:lnTo>
                  <a:lnTo>
                    <a:pt x="125" y="7717"/>
                  </a:lnTo>
                  <a:lnTo>
                    <a:pt x="0" y="5227"/>
                  </a:lnTo>
                  <a:lnTo>
                    <a:pt x="125" y="2987"/>
                  </a:lnTo>
                  <a:lnTo>
                    <a:pt x="373" y="2116"/>
                  </a:lnTo>
                  <a:lnTo>
                    <a:pt x="498" y="1369"/>
                  </a:lnTo>
                  <a:lnTo>
                    <a:pt x="871" y="871"/>
                  </a:lnTo>
                  <a:lnTo>
                    <a:pt x="1245" y="62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68"/>
            <p:cNvSpPr/>
            <p:nvPr/>
          </p:nvSpPr>
          <p:spPr>
            <a:xfrm>
              <a:off x="5325225" y="3860900"/>
              <a:ext cx="239600" cy="354725"/>
            </a:xfrm>
            <a:custGeom>
              <a:rect b="b" l="l" r="r" t="t"/>
              <a:pathLst>
                <a:path extrusionOk="0" h="14189" w="9584">
                  <a:moveTo>
                    <a:pt x="3610" y="1"/>
                  </a:moveTo>
                  <a:lnTo>
                    <a:pt x="2490" y="250"/>
                  </a:lnTo>
                  <a:lnTo>
                    <a:pt x="2117" y="374"/>
                  </a:lnTo>
                  <a:lnTo>
                    <a:pt x="1743" y="623"/>
                  </a:lnTo>
                  <a:lnTo>
                    <a:pt x="1370" y="996"/>
                  </a:lnTo>
                  <a:lnTo>
                    <a:pt x="1121" y="1743"/>
                  </a:lnTo>
                  <a:lnTo>
                    <a:pt x="748" y="2614"/>
                  </a:lnTo>
                  <a:lnTo>
                    <a:pt x="374" y="4855"/>
                  </a:lnTo>
                  <a:lnTo>
                    <a:pt x="125" y="7468"/>
                  </a:lnTo>
                  <a:lnTo>
                    <a:pt x="1" y="9957"/>
                  </a:lnTo>
                  <a:lnTo>
                    <a:pt x="125" y="12197"/>
                  </a:lnTo>
                  <a:lnTo>
                    <a:pt x="250" y="13691"/>
                  </a:lnTo>
                  <a:lnTo>
                    <a:pt x="374" y="14064"/>
                  </a:lnTo>
                  <a:lnTo>
                    <a:pt x="499" y="14189"/>
                  </a:lnTo>
                  <a:lnTo>
                    <a:pt x="1494" y="14064"/>
                  </a:lnTo>
                  <a:lnTo>
                    <a:pt x="3361" y="13940"/>
                  </a:lnTo>
                  <a:lnTo>
                    <a:pt x="5601" y="13815"/>
                  </a:lnTo>
                  <a:lnTo>
                    <a:pt x="6846" y="13940"/>
                  </a:lnTo>
                  <a:lnTo>
                    <a:pt x="8090" y="14064"/>
                  </a:lnTo>
                  <a:lnTo>
                    <a:pt x="8339" y="14064"/>
                  </a:lnTo>
                  <a:lnTo>
                    <a:pt x="8588" y="13940"/>
                  </a:lnTo>
                  <a:lnTo>
                    <a:pt x="8962" y="13566"/>
                  </a:lnTo>
                  <a:lnTo>
                    <a:pt x="9335" y="13069"/>
                  </a:lnTo>
                  <a:lnTo>
                    <a:pt x="9459" y="12322"/>
                  </a:lnTo>
                  <a:lnTo>
                    <a:pt x="9584" y="11451"/>
                  </a:lnTo>
                  <a:lnTo>
                    <a:pt x="9584" y="10331"/>
                  </a:lnTo>
                  <a:lnTo>
                    <a:pt x="9459" y="7966"/>
                  </a:lnTo>
                  <a:lnTo>
                    <a:pt x="8962" y="5601"/>
                  </a:lnTo>
                  <a:lnTo>
                    <a:pt x="8339" y="3486"/>
                  </a:lnTo>
                  <a:lnTo>
                    <a:pt x="7966" y="2490"/>
                  </a:lnTo>
                  <a:lnTo>
                    <a:pt x="7593" y="1743"/>
                  </a:lnTo>
                  <a:lnTo>
                    <a:pt x="7219" y="1121"/>
                  </a:lnTo>
                  <a:lnTo>
                    <a:pt x="6721" y="748"/>
                  </a:lnTo>
                  <a:lnTo>
                    <a:pt x="5850" y="374"/>
                  </a:lnTo>
                  <a:lnTo>
                    <a:pt x="5104" y="125"/>
                  </a:lnTo>
                  <a:lnTo>
                    <a:pt x="4357" y="1"/>
                  </a:lnTo>
                  <a:close/>
                </a:path>
              </a:pathLst>
            </a:custGeom>
            <a:solidFill>
              <a:srgbClr val="FAF1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68"/>
            <p:cNvSpPr/>
            <p:nvPr/>
          </p:nvSpPr>
          <p:spPr>
            <a:xfrm>
              <a:off x="5325225" y="3860900"/>
              <a:ext cx="239600" cy="354725"/>
            </a:xfrm>
            <a:custGeom>
              <a:rect b="b" l="l" r="r" t="t"/>
              <a:pathLst>
                <a:path extrusionOk="0" fill="none" h="14189" w="9584">
                  <a:moveTo>
                    <a:pt x="2117" y="374"/>
                  </a:moveTo>
                  <a:lnTo>
                    <a:pt x="2117" y="374"/>
                  </a:lnTo>
                  <a:lnTo>
                    <a:pt x="2490" y="250"/>
                  </a:lnTo>
                  <a:lnTo>
                    <a:pt x="3610" y="1"/>
                  </a:lnTo>
                  <a:lnTo>
                    <a:pt x="4357" y="1"/>
                  </a:lnTo>
                  <a:lnTo>
                    <a:pt x="5104" y="125"/>
                  </a:lnTo>
                  <a:lnTo>
                    <a:pt x="5850" y="374"/>
                  </a:lnTo>
                  <a:lnTo>
                    <a:pt x="6721" y="748"/>
                  </a:lnTo>
                  <a:lnTo>
                    <a:pt x="6721" y="748"/>
                  </a:lnTo>
                  <a:lnTo>
                    <a:pt x="7219" y="1121"/>
                  </a:lnTo>
                  <a:lnTo>
                    <a:pt x="7593" y="1743"/>
                  </a:lnTo>
                  <a:lnTo>
                    <a:pt x="7966" y="2490"/>
                  </a:lnTo>
                  <a:lnTo>
                    <a:pt x="8339" y="3486"/>
                  </a:lnTo>
                  <a:lnTo>
                    <a:pt x="8962" y="5601"/>
                  </a:lnTo>
                  <a:lnTo>
                    <a:pt x="9459" y="7966"/>
                  </a:lnTo>
                  <a:lnTo>
                    <a:pt x="9584" y="10331"/>
                  </a:lnTo>
                  <a:lnTo>
                    <a:pt x="9584" y="11451"/>
                  </a:lnTo>
                  <a:lnTo>
                    <a:pt x="9459" y="12322"/>
                  </a:lnTo>
                  <a:lnTo>
                    <a:pt x="9335" y="13069"/>
                  </a:lnTo>
                  <a:lnTo>
                    <a:pt x="8962" y="13566"/>
                  </a:lnTo>
                  <a:lnTo>
                    <a:pt x="8588" y="13940"/>
                  </a:lnTo>
                  <a:lnTo>
                    <a:pt x="8339" y="14064"/>
                  </a:lnTo>
                  <a:lnTo>
                    <a:pt x="8090" y="14064"/>
                  </a:lnTo>
                  <a:lnTo>
                    <a:pt x="8090" y="14064"/>
                  </a:lnTo>
                  <a:lnTo>
                    <a:pt x="6846" y="13940"/>
                  </a:lnTo>
                  <a:lnTo>
                    <a:pt x="5601" y="13815"/>
                  </a:lnTo>
                  <a:lnTo>
                    <a:pt x="3361" y="13940"/>
                  </a:lnTo>
                  <a:lnTo>
                    <a:pt x="1494" y="14064"/>
                  </a:lnTo>
                  <a:lnTo>
                    <a:pt x="499" y="14189"/>
                  </a:lnTo>
                  <a:lnTo>
                    <a:pt x="499" y="14189"/>
                  </a:lnTo>
                  <a:lnTo>
                    <a:pt x="374" y="14064"/>
                  </a:lnTo>
                  <a:lnTo>
                    <a:pt x="250" y="13691"/>
                  </a:lnTo>
                  <a:lnTo>
                    <a:pt x="125" y="12197"/>
                  </a:lnTo>
                  <a:lnTo>
                    <a:pt x="1" y="9957"/>
                  </a:lnTo>
                  <a:lnTo>
                    <a:pt x="125" y="7468"/>
                  </a:lnTo>
                  <a:lnTo>
                    <a:pt x="374" y="4855"/>
                  </a:lnTo>
                  <a:lnTo>
                    <a:pt x="748" y="2614"/>
                  </a:lnTo>
                  <a:lnTo>
                    <a:pt x="1121" y="1743"/>
                  </a:lnTo>
                  <a:lnTo>
                    <a:pt x="1370" y="996"/>
                  </a:lnTo>
                  <a:lnTo>
                    <a:pt x="1743" y="623"/>
                  </a:lnTo>
                  <a:lnTo>
                    <a:pt x="2117" y="3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68"/>
            <p:cNvSpPr/>
            <p:nvPr/>
          </p:nvSpPr>
          <p:spPr>
            <a:xfrm>
              <a:off x="3340175" y="3982250"/>
              <a:ext cx="2140650" cy="90250"/>
            </a:xfrm>
            <a:custGeom>
              <a:rect b="b" l="l" r="r" t="t"/>
              <a:pathLst>
                <a:path extrusionOk="0" h="3610" w="85626">
                  <a:moveTo>
                    <a:pt x="85501" y="1"/>
                  </a:moveTo>
                  <a:lnTo>
                    <a:pt x="79901" y="498"/>
                  </a:lnTo>
                  <a:lnTo>
                    <a:pt x="66833" y="1618"/>
                  </a:lnTo>
                  <a:lnTo>
                    <a:pt x="58992" y="2241"/>
                  </a:lnTo>
                  <a:lnTo>
                    <a:pt x="51027" y="2739"/>
                  </a:lnTo>
                  <a:lnTo>
                    <a:pt x="43684" y="3112"/>
                  </a:lnTo>
                  <a:lnTo>
                    <a:pt x="37461" y="3112"/>
                  </a:lnTo>
                  <a:lnTo>
                    <a:pt x="25389" y="2739"/>
                  </a:lnTo>
                  <a:lnTo>
                    <a:pt x="13317" y="2116"/>
                  </a:lnTo>
                  <a:lnTo>
                    <a:pt x="0" y="1370"/>
                  </a:lnTo>
                  <a:lnTo>
                    <a:pt x="0" y="1867"/>
                  </a:lnTo>
                  <a:lnTo>
                    <a:pt x="13317" y="2614"/>
                  </a:lnTo>
                  <a:lnTo>
                    <a:pt x="25389" y="3236"/>
                  </a:lnTo>
                  <a:lnTo>
                    <a:pt x="37461" y="3610"/>
                  </a:lnTo>
                  <a:lnTo>
                    <a:pt x="39453" y="3610"/>
                  </a:lnTo>
                  <a:lnTo>
                    <a:pt x="45924" y="3485"/>
                  </a:lnTo>
                  <a:lnTo>
                    <a:pt x="53143" y="3112"/>
                  </a:lnTo>
                  <a:lnTo>
                    <a:pt x="60735" y="2614"/>
                  </a:lnTo>
                  <a:lnTo>
                    <a:pt x="68202" y="1992"/>
                  </a:lnTo>
                  <a:lnTo>
                    <a:pt x="80399" y="996"/>
                  </a:lnTo>
                  <a:lnTo>
                    <a:pt x="85626" y="498"/>
                  </a:lnTo>
                  <a:lnTo>
                    <a:pt x="85501" y="1"/>
                  </a:lnTo>
                  <a:close/>
                </a:path>
              </a:pathLst>
            </a:custGeom>
            <a:solidFill>
              <a:srgbClr val="B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68"/>
            <p:cNvSpPr/>
            <p:nvPr/>
          </p:nvSpPr>
          <p:spPr>
            <a:xfrm>
              <a:off x="3340175" y="3982250"/>
              <a:ext cx="2140650" cy="90250"/>
            </a:xfrm>
            <a:custGeom>
              <a:rect b="b" l="l" r="r" t="t"/>
              <a:pathLst>
                <a:path extrusionOk="0" fill="none" h="3610" w="85626">
                  <a:moveTo>
                    <a:pt x="39453" y="3610"/>
                  </a:moveTo>
                  <a:lnTo>
                    <a:pt x="39453" y="3610"/>
                  </a:lnTo>
                  <a:lnTo>
                    <a:pt x="37461" y="3610"/>
                  </a:lnTo>
                  <a:lnTo>
                    <a:pt x="37461" y="3610"/>
                  </a:lnTo>
                  <a:lnTo>
                    <a:pt x="25389" y="3236"/>
                  </a:lnTo>
                  <a:lnTo>
                    <a:pt x="13317" y="2614"/>
                  </a:lnTo>
                  <a:lnTo>
                    <a:pt x="0" y="1867"/>
                  </a:lnTo>
                  <a:lnTo>
                    <a:pt x="0" y="1370"/>
                  </a:lnTo>
                  <a:lnTo>
                    <a:pt x="0" y="1370"/>
                  </a:lnTo>
                  <a:lnTo>
                    <a:pt x="13317" y="2116"/>
                  </a:lnTo>
                  <a:lnTo>
                    <a:pt x="25389" y="2739"/>
                  </a:lnTo>
                  <a:lnTo>
                    <a:pt x="37461" y="3112"/>
                  </a:lnTo>
                  <a:lnTo>
                    <a:pt x="37461" y="3112"/>
                  </a:lnTo>
                  <a:lnTo>
                    <a:pt x="40324" y="3112"/>
                  </a:lnTo>
                  <a:lnTo>
                    <a:pt x="43684" y="3112"/>
                  </a:lnTo>
                  <a:lnTo>
                    <a:pt x="51027" y="2739"/>
                  </a:lnTo>
                  <a:lnTo>
                    <a:pt x="58992" y="2241"/>
                  </a:lnTo>
                  <a:lnTo>
                    <a:pt x="66833" y="1618"/>
                  </a:lnTo>
                  <a:lnTo>
                    <a:pt x="79901" y="498"/>
                  </a:lnTo>
                  <a:lnTo>
                    <a:pt x="85501" y="1"/>
                  </a:lnTo>
                  <a:lnTo>
                    <a:pt x="85626" y="498"/>
                  </a:lnTo>
                  <a:lnTo>
                    <a:pt x="85626" y="498"/>
                  </a:lnTo>
                  <a:lnTo>
                    <a:pt x="80399" y="996"/>
                  </a:lnTo>
                  <a:lnTo>
                    <a:pt x="68202" y="1992"/>
                  </a:lnTo>
                  <a:lnTo>
                    <a:pt x="60735" y="2614"/>
                  </a:lnTo>
                  <a:lnTo>
                    <a:pt x="53143" y="3112"/>
                  </a:lnTo>
                  <a:lnTo>
                    <a:pt x="45924" y="3485"/>
                  </a:lnTo>
                  <a:lnTo>
                    <a:pt x="39453" y="361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68"/>
            <p:cNvSpPr/>
            <p:nvPr/>
          </p:nvSpPr>
          <p:spPr>
            <a:xfrm>
              <a:off x="3374400" y="4007150"/>
              <a:ext cx="1957075" cy="276925"/>
            </a:xfrm>
            <a:custGeom>
              <a:rect b="b" l="l" r="r" t="t"/>
              <a:pathLst>
                <a:path extrusionOk="0" h="11077" w="78283">
                  <a:moveTo>
                    <a:pt x="78158" y="0"/>
                  </a:moveTo>
                  <a:lnTo>
                    <a:pt x="76789" y="125"/>
                  </a:lnTo>
                  <a:lnTo>
                    <a:pt x="74425" y="622"/>
                  </a:lnTo>
                  <a:lnTo>
                    <a:pt x="70567" y="1120"/>
                  </a:lnTo>
                  <a:lnTo>
                    <a:pt x="65713" y="1618"/>
                  </a:lnTo>
                  <a:lnTo>
                    <a:pt x="60112" y="2116"/>
                  </a:lnTo>
                  <a:lnTo>
                    <a:pt x="53765" y="2614"/>
                  </a:lnTo>
                  <a:lnTo>
                    <a:pt x="46920" y="2987"/>
                  </a:lnTo>
                  <a:lnTo>
                    <a:pt x="39950" y="3360"/>
                  </a:lnTo>
                  <a:lnTo>
                    <a:pt x="32856" y="3485"/>
                  </a:lnTo>
                  <a:lnTo>
                    <a:pt x="25887" y="3609"/>
                  </a:lnTo>
                  <a:lnTo>
                    <a:pt x="17548" y="3485"/>
                  </a:lnTo>
                  <a:lnTo>
                    <a:pt x="13690" y="3236"/>
                  </a:lnTo>
                  <a:lnTo>
                    <a:pt x="10206" y="2987"/>
                  </a:lnTo>
                  <a:lnTo>
                    <a:pt x="6970" y="2614"/>
                  </a:lnTo>
                  <a:lnTo>
                    <a:pt x="4232" y="2240"/>
                  </a:lnTo>
                  <a:lnTo>
                    <a:pt x="1867" y="1743"/>
                  </a:lnTo>
                  <a:lnTo>
                    <a:pt x="0" y="996"/>
                  </a:lnTo>
                  <a:lnTo>
                    <a:pt x="125" y="3734"/>
                  </a:lnTo>
                  <a:lnTo>
                    <a:pt x="374" y="5974"/>
                  </a:lnTo>
                  <a:lnTo>
                    <a:pt x="623" y="8090"/>
                  </a:lnTo>
                  <a:lnTo>
                    <a:pt x="1369" y="8463"/>
                  </a:lnTo>
                  <a:lnTo>
                    <a:pt x="2116" y="8836"/>
                  </a:lnTo>
                  <a:lnTo>
                    <a:pt x="4107" y="9583"/>
                  </a:lnTo>
                  <a:lnTo>
                    <a:pt x="6347" y="10081"/>
                  </a:lnTo>
                  <a:lnTo>
                    <a:pt x="8961" y="10454"/>
                  </a:lnTo>
                  <a:lnTo>
                    <a:pt x="11824" y="10703"/>
                  </a:lnTo>
                  <a:lnTo>
                    <a:pt x="14810" y="10828"/>
                  </a:lnTo>
                  <a:lnTo>
                    <a:pt x="21158" y="11077"/>
                  </a:lnTo>
                  <a:lnTo>
                    <a:pt x="25389" y="10952"/>
                  </a:lnTo>
                  <a:lnTo>
                    <a:pt x="29247" y="10828"/>
                  </a:lnTo>
                  <a:lnTo>
                    <a:pt x="33230" y="10703"/>
                  </a:lnTo>
                  <a:lnTo>
                    <a:pt x="38581" y="10206"/>
                  </a:lnTo>
                  <a:lnTo>
                    <a:pt x="52147" y="9085"/>
                  </a:lnTo>
                  <a:lnTo>
                    <a:pt x="66584" y="7841"/>
                  </a:lnTo>
                  <a:lnTo>
                    <a:pt x="78158" y="6721"/>
                  </a:lnTo>
                  <a:lnTo>
                    <a:pt x="78034" y="3858"/>
                  </a:lnTo>
                  <a:lnTo>
                    <a:pt x="78283" y="374"/>
                  </a:lnTo>
                  <a:lnTo>
                    <a:pt x="78158" y="0"/>
                  </a:lnTo>
                  <a:close/>
                </a:path>
              </a:pathLst>
            </a:custGeom>
            <a:solidFill>
              <a:srgbClr val="E8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68"/>
            <p:cNvSpPr/>
            <p:nvPr/>
          </p:nvSpPr>
          <p:spPr>
            <a:xfrm>
              <a:off x="3374400" y="4007150"/>
              <a:ext cx="1957075" cy="276925"/>
            </a:xfrm>
            <a:custGeom>
              <a:rect b="b" l="l" r="r" t="t"/>
              <a:pathLst>
                <a:path extrusionOk="0" fill="none" h="11077" w="78283">
                  <a:moveTo>
                    <a:pt x="78158" y="0"/>
                  </a:moveTo>
                  <a:lnTo>
                    <a:pt x="78158" y="0"/>
                  </a:lnTo>
                  <a:lnTo>
                    <a:pt x="76789" y="125"/>
                  </a:lnTo>
                  <a:lnTo>
                    <a:pt x="76789" y="125"/>
                  </a:lnTo>
                  <a:lnTo>
                    <a:pt x="74425" y="622"/>
                  </a:lnTo>
                  <a:lnTo>
                    <a:pt x="74425" y="622"/>
                  </a:lnTo>
                  <a:lnTo>
                    <a:pt x="70567" y="1120"/>
                  </a:lnTo>
                  <a:lnTo>
                    <a:pt x="65713" y="1618"/>
                  </a:lnTo>
                  <a:lnTo>
                    <a:pt x="60112" y="2116"/>
                  </a:lnTo>
                  <a:lnTo>
                    <a:pt x="53765" y="2614"/>
                  </a:lnTo>
                  <a:lnTo>
                    <a:pt x="46920" y="2987"/>
                  </a:lnTo>
                  <a:lnTo>
                    <a:pt x="39950" y="3360"/>
                  </a:lnTo>
                  <a:lnTo>
                    <a:pt x="32856" y="3485"/>
                  </a:lnTo>
                  <a:lnTo>
                    <a:pt x="25887" y="3609"/>
                  </a:lnTo>
                  <a:lnTo>
                    <a:pt x="25887" y="3609"/>
                  </a:lnTo>
                  <a:lnTo>
                    <a:pt x="17548" y="3485"/>
                  </a:lnTo>
                  <a:lnTo>
                    <a:pt x="13690" y="3236"/>
                  </a:lnTo>
                  <a:lnTo>
                    <a:pt x="10206" y="2987"/>
                  </a:lnTo>
                  <a:lnTo>
                    <a:pt x="6970" y="2614"/>
                  </a:lnTo>
                  <a:lnTo>
                    <a:pt x="4232" y="2240"/>
                  </a:lnTo>
                  <a:lnTo>
                    <a:pt x="1867" y="1743"/>
                  </a:lnTo>
                  <a:lnTo>
                    <a:pt x="0" y="996"/>
                  </a:lnTo>
                  <a:lnTo>
                    <a:pt x="0" y="996"/>
                  </a:lnTo>
                  <a:lnTo>
                    <a:pt x="125" y="3734"/>
                  </a:lnTo>
                  <a:lnTo>
                    <a:pt x="374" y="5974"/>
                  </a:lnTo>
                  <a:lnTo>
                    <a:pt x="623" y="8090"/>
                  </a:lnTo>
                  <a:lnTo>
                    <a:pt x="623" y="8090"/>
                  </a:lnTo>
                  <a:lnTo>
                    <a:pt x="1369" y="8463"/>
                  </a:lnTo>
                  <a:lnTo>
                    <a:pt x="2116" y="8836"/>
                  </a:lnTo>
                  <a:lnTo>
                    <a:pt x="4107" y="9583"/>
                  </a:lnTo>
                  <a:lnTo>
                    <a:pt x="6347" y="10081"/>
                  </a:lnTo>
                  <a:lnTo>
                    <a:pt x="8961" y="10454"/>
                  </a:lnTo>
                  <a:lnTo>
                    <a:pt x="11824" y="10703"/>
                  </a:lnTo>
                  <a:lnTo>
                    <a:pt x="14810" y="10828"/>
                  </a:lnTo>
                  <a:lnTo>
                    <a:pt x="21158" y="11077"/>
                  </a:lnTo>
                  <a:lnTo>
                    <a:pt x="21158" y="11077"/>
                  </a:lnTo>
                  <a:lnTo>
                    <a:pt x="25389" y="10952"/>
                  </a:lnTo>
                  <a:lnTo>
                    <a:pt x="29247" y="10828"/>
                  </a:lnTo>
                  <a:lnTo>
                    <a:pt x="29247" y="10828"/>
                  </a:lnTo>
                  <a:lnTo>
                    <a:pt x="33230" y="10703"/>
                  </a:lnTo>
                  <a:lnTo>
                    <a:pt x="38581" y="10206"/>
                  </a:lnTo>
                  <a:lnTo>
                    <a:pt x="52147" y="9085"/>
                  </a:lnTo>
                  <a:lnTo>
                    <a:pt x="66584" y="7841"/>
                  </a:lnTo>
                  <a:lnTo>
                    <a:pt x="78158" y="6721"/>
                  </a:lnTo>
                  <a:lnTo>
                    <a:pt x="78158" y="6721"/>
                  </a:lnTo>
                  <a:lnTo>
                    <a:pt x="78034" y="3858"/>
                  </a:lnTo>
                  <a:lnTo>
                    <a:pt x="78283" y="374"/>
                  </a:lnTo>
                  <a:lnTo>
                    <a:pt x="78283" y="374"/>
                  </a:lnTo>
                  <a:lnTo>
                    <a:pt x="7815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68"/>
            <p:cNvSpPr/>
            <p:nvPr/>
          </p:nvSpPr>
          <p:spPr>
            <a:xfrm>
              <a:off x="3371275" y="3593325"/>
              <a:ext cx="1957100" cy="504075"/>
            </a:xfrm>
            <a:custGeom>
              <a:rect b="b" l="l" r="r" t="t"/>
              <a:pathLst>
                <a:path extrusionOk="0" h="20163" w="78284">
                  <a:moveTo>
                    <a:pt x="28377" y="1"/>
                  </a:moveTo>
                  <a:lnTo>
                    <a:pt x="26883" y="250"/>
                  </a:lnTo>
                  <a:lnTo>
                    <a:pt x="25514" y="747"/>
                  </a:lnTo>
                  <a:lnTo>
                    <a:pt x="24270" y="1370"/>
                  </a:lnTo>
                  <a:lnTo>
                    <a:pt x="23150" y="1992"/>
                  </a:lnTo>
                  <a:lnTo>
                    <a:pt x="22154" y="2863"/>
                  </a:lnTo>
                  <a:lnTo>
                    <a:pt x="21158" y="3734"/>
                  </a:lnTo>
                  <a:lnTo>
                    <a:pt x="19416" y="5477"/>
                  </a:lnTo>
                  <a:lnTo>
                    <a:pt x="17798" y="7344"/>
                  </a:lnTo>
                  <a:lnTo>
                    <a:pt x="16927" y="8215"/>
                  </a:lnTo>
                  <a:lnTo>
                    <a:pt x="16056" y="8961"/>
                  </a:lnTo>
                  <a:lnTo>
                    <a:pt x="15184" y="9708"/>
                  </a:lnTo>
                  <a:lnTo>
                    <a:pt x="14189" y="10206"/>
                  </a:lnTo>
                  <a:lnTo>
                    <a:pt x="13193" y="10704"/>
                  </a:lnTo>
                  <a:lnTo>
                    <a:pt x="12073" y="10953"/>
                  </a:lnTo>
                  <a:lnTo>
                    <a:pt x="10331" y="10953"/>
                  </a:lnTo>
                  <a:lnTo>
                    <a:pt x="9584" y="10828"/>
                  </a:lnTo>
                  <a:lnTo>
                    <a:pt x="8090" y="10330"/>
                  </a:lnTo>
                  <a:lnTo>
                    <a:pt x="6846" y="9584"/>
                  </a:lnTo>
                  <a:lnTo>
                    <a:pt x="5726" y="8837"/>
                  </a:lnTo>
                  <a:lnTo>
                    <a:pt x="3610" y="7344"/>
                  </a:lnTo>
                  <a:lnTo>
                    <a:pt x="2863" y="6846"/>
                  </a:lnTo>
                  <a:lnTo>
                    <a:pt x="2490" y="6721"/>
                  </a:lnTo>
                  <a:lnTo>
                    <a:pt x="1743" y="6721"/>
                  </a:lnTo>
                  <a:lnTo>
                    <a:pt x="1370" y="6970"/>
                  </a:lnTo>
                  <a:lnTo>
                    <a:pt x="996" y="7468"/>
                  </a:lnTo>
                  <a:lnTo>
                    <a:pt x="748" y="8090"/>
                  </a:lnTo>
                  <a:lnTo>
                    <a:pt x="499" y="8961"/>
                  </a:lnTo>
                  <a:lnTo>
                    <a:pt x="374" y="9957"/>
                  </a:lnTo>
                  <a:lnTo>
                    <a:pt x="125" y="12073"/>
                  </a:lnTo>
                  <a:lnTo>
                    <a:pt x="1" y="14437"/>
                  </a:lnTo>
                  <a:lnTo>
                    <a:pt x="125" y="16927"/>
                  </a:lnTo>
                  <a:lnTo>
                    <a:pt x="15309" y="17798"/>
                  </a:lnTo>
                  <a:lnTo>
                    <a:pt x="26012" y="18296"/>
                  </a:lnTo>
                  <a:lnTo>
                    <a:pt x="36217" y="18669"/>
                  </a:lnTo>
                  <a:lnTo>
                    <a:pt x="38209" y="18669"/>
                  </a:lnTo>
                  <a:lnTo>
                    <a:pt x="42813" y="18544"/>
                  </a:lnTo>
                  <a:lnTo>
                    <a:pt x="47916" y="18420"/>
                  </a:lnTo>
                  <a:lnTo>
                    <a:pt x="58744" y="17673"/>
                  </a:lnTo>
                  <a:lnTo>
                    <a:pt x="69447" y="16927"/>
                  </a:lnTo>
                  <a:lnTo>
                    <a:pt x="78283" y="16055"/>
                  </a:lnTo>
                  <a:lnTo>
                    <a:pt x="77786" y="12695"/>
                  </a:lnTo>
                  <a:lnTo>
                    <a:pt x="77661" y="10828"/>
                  </a:lnTo>
                  <a:lnTo>
                    <a:pt x="77661" y="8961"/>
                  </a:lnTo>
                  <a:lnTo>
                    <a:pt x="73927" y="8215"/>
                  </a:lnTo>
                  <a:lnTo>
                    <a:pt x="69074" y="7219"/>
                  </a:lnTo>
                  <a:lnTo>
                    <a:pt x="57126" y="4605"/>
                  </a:lnTo>
                  <a:lnTo>
                    <a:pt x="49036" y="2863"/>
                  </a:lnTo>
                  <a:lnTo>
                    <a:pt x="41320" y="1370"/>
                  </a:lnTo>
                  <a:lnTo>
                    <a:pt x="37835" y="747"/>
                  </a:lnTo>
                  <a:lnTo>
                    <a:pt x="34599" y="374"/>
                  </a:lnTo>
                  <a:lnTo>
                    <a:pt x="31986" y="1"/>
                  </a:lnTo>
                  <a:close/>
                  <a:moveTo>
                    <a:pt x="76914" y="16678"/>
                  </a:moveTo>
                  <a:lnTo>
                    <a:pt x="68202" y="17549"/>
                  </a:lnTo>
                  <a:lnTo>
                    <a:pt x="57873" y="18296"/>
                  </a:lnTo>
                  <a:lnTo>
                    <a:pt x="47418" y="18918"/>
                  </a:lnTo>
                  <a:lnTo>
                    <a:pt x="42565" y="19167"/>
                  </a:lnTo>
                  <a:lnTo>
                    <a:pt x="36217" y="19167"/>
                  </a:lnTo>
                  <a:lnTo>
                    <a:pt x="26012" y="18793"/>
                  </a:lnTo>
                  <a:lnTo>
                    <a:pt x="15433" y="18296"/>
                  </a:lnTo>
                  <a:lnTo>
                    <a:pt x="125" y="17424"/>
                  </a:lnTo>
                  <a:lnTo>
                    <a:pt x="125" y="17549"/>
                  </a:lnTo>
                  <a:lnTo>
                    <a:pt x="1992" y="18296"/>
                  </a:lnTo>
                  <a:lnTo>
                    <a:pt x="4357" y="18793"/>
                  </a:lnTo>
                  <a:lnTo>
                    <a:pt x="7095" y="19167"/>
                  </a:lnTo>
                  <a:lnTo>
                    <a:pt x="10331" y="19540"/>
                  </a:lnTo>
                  <a:lnTo>
                    <a:pt x="13815" y="19789"/>
                  </a:lnTo>
                  <a:lnTo>
                    <a:pt x="17673" y="20038"/>
                  </a:lnTo>
                  <a:lnTo>
                    <a:pt x="26012" y="20162"/>
                  </a:lnTo>
                  <a:lnTo>
                    <a:pt x="32981" y="20038"/>
                  </a:lnTo>
                  <a:lnTo>
                    <a:pt x="40075" y="19913"/>
                  </a:lnTo>
                  <a:lnTo>
                    <a:pt x="47045" y="19540"/>
                  </a:lnTo>
                  <a:lnTo>
                    <a:pt x="53890" y="19167"/>
                  </a:lnTo>
                  <a:lnTo>
                    <a:pt x="60237" y="18669"/>
                  </a:lnTo>
                  <a:lnTo>
                    <a:pt x="65838" y="18171"/>
                  </a:lnTo>
                  <a:lnTo>
                    <a:pt x="70692" y="17673"/>
                  </a:lnTo>
                  <a:lnTo>
                    <a:pt x="74550" y="17175"/>
                  </a:lnTo>
                  <a:lnTo>
                    <a:pt x="76914" y="16678"/>
                  </a:lnTo>
                  <a:close/>
                </a:path>
              </a:pathLst>
            </a:custGeom>
            <a:solidFill>
              <a:srgbClr val="E8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68"/>
            <p:cNvSpPr/>
            <p:nvPr/>
          </p:nvSpPr>
          <p:spPr>
            <a:xfrm>
              <a:off x="3374400" y="4010250"/>
              <a:ext cx="1919750" cy="87150"/>
            </a:xfrm>
            <a:custGeom>
              <a:rect b="b" l="l" r="r" t="t"/>
              <a:pathLst>
                <a:path extrusionOk="0" fill="none" h="3486" w="76790">
                  <a:moveTo>
                    <a:pt x="76789" y="1"/>
                  </a:moveTo>
                  <a:lnTo>
                    <a:pt x="76789" y="1"/>
                  </a:lnTo>
                  <a:lnTo>
                    <a:pt x="68077" y="872"/>
                  </a:lnTo>
                  <a:lnTo>
                    <a:pt x="57748" y="1619"/>
                  </a:lnTo>
                  <a:lnTo>
                    <a:pt x="47293" y="2241"/>
                  </a:lnTo>
                  <a:lnTo>
                    <a:pt x="42440" y="2490"/>
                  </a:lnTo>
                  <a:lnTo>
                    <a:pt x="38084" y="2490"/>
                  </a:lnTo>
                  <a:lnTo>
                    <a:pt x="38084" y="2490"/>
                  </a:lnTo>
                  <a:lnTo>
                    <a:pt x="36092" y="2490"/>
                  </a:lnTo>
                  <a:lnTo>
                    <a:pt x="36092" y="2490"/>
                  </a:lnTo>
                  <a:lnTo>
                    <a:pt x="25887" y="2116"/>
                  </a:lnTo>
                  <a:lnTo>
                    <a:pt x="15308" y="1619"/>
                  </a:lnTo>
                  <a:lnTo>
                    <a:pt x="0" y="747"/>
                  </a:lnTo>
                  <a:lnTo>
                    <a:pt x="0" y="747"/>
                  </a:lnTo>
                  <a:lnTo>
                    <a:pt x="0" y="872"/>
                  </a:lnTo>
                  <a:lnTo>
                    <a:pt x="0" y="872"/>
                  </a:lnTo>
                  <a:lnTo>
                    <a:pt x="1867" y="1619"/>
                  </a:lnTo>
                  <a:lnTo>
                    <a:pt x="4232" y="2116"/>
                  </a:lnTo>
                  <a:lnTo>
                    <a:pt x="6970" y="2490"/>
                  </a:lnTo>
                  <a:lnTo>
                    <a:pt x="10206" y="2863"/>
                  </a:lnTo>
                  <a:lnTo>
                    <a:pt x="13690" y="3112"/>
                  </a:lnTo>
                  <a:lnTo>
                    <a:pt x="17548" y="3361"/>
                  </a:lnTo>
                  <a:lnTo>
                    <a:pt x="25887" y="3485"/>
                  </a:lnTo>
                  <a:lnTo>
                    <a:pt x="25887" y="3485"/>
                  </a:lnTo>
                  <a:lnTo>
                    <a:pt x="32856" y="3361"/>
                  </a:lnTo>
                  <a:lnTo>
                    <a:pt x="39950" y="3236"/>
                  </a:lnTo>
                  <a:lnTo>
                    <a:pt x="46920" y="2863"/>
                  </a:lnTo>
                  <a:lnTo>
                    <a:pt x="53765" y="2490"/>
                  </a:lnTo>
                  <a:lnTo>
                    <a:pt x="60112" y="1992"/>
                  </a:lnTo>
                  <a:lnTo>
                    <a:pt x="65713" y="1494"/>
                  </a:lnTo>
                  <a:lnTo>
                    <a:pt x="70567" y="996"/>
                  </a:lnTo>
                  <a:lnTo>
                    <a:pt x="74425" y="498"/>
                  </a:lnTo>
                  <a:lnTo>
                    <a:pt x="74425" y="498"/>
                  </a:lnTo>
                  <a:lnTo>
                    <a:pt x="7678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68"/>
            <p:cNvSpPr/>
            <p:nvPr/>
          </p:nvSpPr>
          <p:spPr>
            <a:xfrm>
              <a:off x="3371275" y="3593325"/>
              <a:ext cx="1957100" cy="466725"/>
            </a:xfrm>
            <a:custGeom>
              <a:rect b="b" l="l" r="r" t="t"/>
              <a:pathLst>
                <a:path extrusionOk="0" fill="none" h="18669" w="78284">
                  <a:moveTo>
                    <a:pt x="29746" y="1"/>
                  </a:moveTo>
                  <a:lnTo>
                    <a:pt x="29746" y="1"/>
                  </a:lnTo>
                  <a:lnTo>
                    <a:pt x="28377" y="1"/>
                  </a:lnTo>
                  <a:lnTo>
                    <a:pt x="28377" y="1"/>
                  </a:lnTo>
                  <a:lnTo>
                    <a:pt x="26883" y="250"/>
                  </a:lnTo>
                  <a:lnTo>
                    <a:pt x="25514" y="747"/>
                  </a:lnTo>
                  <a:lnTo>
                    <a:pt x="24270" y="1370"/>
                  </a:lnTo>
                  <a:lnTo>
                    <a:pt x="23150" y="1992"/>
                  </a:lnTo>
                  <a:lnTo>
                    <a:pt x="22154" y="2863"/>
                  </a:lnTo>
                  <a:lnTo>
                    <a:pt x="21158" y="3734"/>
                  </a:lnTo>
                  <a:lnTo>
                    <a:pt x="19416" y="5477"/>
                  </a:lnTo>
                  <a:lnTo>
                    <a:pt x="17798" y="7344"/>
                  </a:lnTo>
                  <a:lnTo>
                    <a:pt x="16927" y="8215"/>
                  </a:lnTo>
                  <a:lnTo>
                    <a:pt x="16056" y="8961"/>
                  </a:lnTo>
                  <a:lnTo>
                    <a:pt x="15184" y="9708"/>
                  </a:lnTo>
                  <a:lnTo>
                    <a:pt x="14189" y="10206"/>
                  </a:lnTo>
                  <a:lnTo>
                    <a:pt x="13193" y="10704"/>
                  </a:lnTo>
                  <a:lnTo>
                    <a:pt x="12073" y="10953"/>
                  </a:lnTo>
                  <a:lnTo>
                    <a:pt x="12073" y="10953"/>
                  </a:lnTo>
                  <a:lnTo>
                    <a:pt x="11202" y="10953"/>
                  </a:lnTo>
                  <a:lnTo>
                    <a:pt x="11202" y="10953"/>
                  </a:lnTo>
                  <a:lnTo>
                    <a:pt x="10331" y="10953"/>
                  </a:lnTo>
                  <a:lnTo>
                    <a:pt x="9584" y="10828"/>
                  </a:lnTo>
                  <a:lnTo>
                    <a:pt x="8090" y="10330"/>
                  </a:lnTo>
                  <a:lnTo>
                    <a:pt x="6846" y="9584"/>
                  </a:lnTo>
                  <a:lnTo>
                    <a:pt x="5726" y="8837"/>
                  </a:lnTo>
                  <a:lnTo>
                    <a:pt x="5726" y="8837"/>
                  </a:lnTo>
                  <a:lnTo>
                    <a:pt x="3610" y="7344"/>
                  </a:lnTo>
                  <a:lnTo>
                    <a:pt x="2863" y="6846"/>
                  </a:lnTo>
                  <a:lnTo>
                    <a:pt x="2490" y="6721"/>
                  </a:lnTo>
                  <a:lnTo>
                    <a:pt x="2117" y="6721"/>
                  </a:lnTo>
                  <a:lnTo>
                    <a:pt x="2117" y="6721"/>
                  </a:lnTo>
                  <a:lnTo>
                    <a:pt x="1743" y="6721"/>
                  </a:lnTo>
                  <a:lnTo>
                    <a:pt x="1370" y="6970"/>
                  </a:lnTo>
                  <a:lnTo>
                    <a:pt x="996" y="7468"/>
                  </a:lnTo>
                  <a:lnTo>
                    <a:pt x="748" y="8090"/>
                  </a:lnTo>
                  <a:lnTo>
                    <a:pt x="748" y="8090"/>
                  </a:lnTo>
                  <a:lnTo>
                    <a:pt x="499" y="8961"/>
                  </a:lnTo>
                  <a:lnTo>
                    <a:pt x="374" y="9957"/>
                  </a:lnTo>
                  <a:lnTo>
                    <a:pt x="125" y="12073"/>
                  </a:lnTo>
                  <a:lnTo>
                    <a:pt x="1" y="14437"/>
                  </a:lnTo>
                  <a:lnTo>
                    <a:pt x="125" y="16927"/>
                  </a:lnTo>
                  <a:lnTo>
                    <a:pt x="125" y="16927"/>
                  </a:lnTo>
                  <a:lnTo>
                    <a:pt x="15309" y="17798"/>
                  </a:lnTo>
                  <a:lnTo>
                    <a:pt x="26012" y="18296"/>
                  </a:lnTo>
                  <a:lnTo>
                    <a:pt x="36217" y="18669"/>
                  </a:lnTo>
                  <a:lnTo>
                    <a:pt x="36217" y="18669"/>
                  </a:lnTo>
                  <a:lnTo>
                    <a:pt x="38209" y="18669"/>
                  </a:lnTo>
                  <a:lnTo>
                    <a:pt x="38209" y="18669"/>
                  </a:lnTo>
                  <a:lnTo>
                    <a:pt x="42813" y="18544"/>
                  </a:lnTo>
                  <a:lnTo>
                    <a:pt x="47916" y="18420"/>
                  </a:lnTo>
                  <a:lnTo>
                    <a:pt x="58744" y="17673"/>
                  </a:lnTo>
                  <a:lnTo>
                    <a:pt x="69447" y="16927"/>
                  </a:lnTo>
                  <a:lnTo>
                    <a:pt x="78283" y="16055"/>
                  </a:lnTo>
                  <a:lnTo>
                    <a:pt x="78283" y="16055"/>
                  </a:lnTo>
                  <a:lnTo>
                    <a:pt x="77786" y="12695"/>
                  </a:lnTo>
                  <a:lnTo>
                    <a:pt x="77661" y="10828"/>
                  </a:lnTo>
                  <a:lnTo>
                    <a:pt x="77661" y="8961"/>
                  </a:lnTo>
                  <a:lnTo>
                    <a:pt x="77661" y="8961"/>
                  </a:lnTo>
                  <a:lnTo>
                    <a:pt x="73927" y="8215"/>
                  </a:lnTo>
                  <a:lnTo>
                    <a:pt x="69074" y="7219"/>
                  </a:lnTo>
                  <a:lnTo>
                    <a:pt x="57126" y="4605"/>
                  </a:lnTo>
                  <a:lnTo>
                    <a:pt x="57126" y="4605"/>
                  </a:lnTo>
                  <a:lnTo>
                    <a:pt x="49036" y="2863"/>
                  </a:lnTo>
                  <a:lnTo>
                    <a:pt x="41320" y="1370"/>
                  </a:lnTo>
                  <a:lnTo>
                    <a:pt x="37835" y="747"/>
                  </a:lnTo>
                  <a:lnTo>
                    <a:pt x="34599" y="374"/>
                  </a:lnTo>
                  <a:lnTo>
                    <a:pt x="31986" y="1"/>
                  </a:lnTo>
                  <a:lnTo>
                    <a:pt x="2974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68"/>
            <p:cNvSpPr/>
            <p:nvPr/>
          </p:nvSpPr>
          <p:spPr>
            <a:xfrm>
              <a:off x="5312800" y="3817350"/>
              <a:ext cx="115125" cy="199150"/>
            </a:xfrm>
            <a:custGeom>
              <a:rect b="b" l="l" r="r" t="t"/>
              <a:pathLst>
                <a:path extrusionOk="0" h="7966" w="4605">
                  <a:moveTo>
                    <a:pt x="0" y="0"/>
                  </a:moveTo>
                  <a:lnTo>
                    <a:pt x="0" y="1867"/>
                  </a:lnTo>
                  <a:lnTo>
                    <a:pt x="125" y="3734"/>
                  </a:lnTo>
                  <a:lnTo>
                    <a:pt x="622" y="7094"/>
                  </a:lnTo>
                  <a:lnTo>
                    <a:pt x="871" y="7094"/>
                  </a:lnTo>
                  <a:lnTo>
                    <a:pt x="1120" y="5228"/>
                  </a:lnTo>
                  <a:lnTo>
                    <a:pt x="1494" y="3610"/>
                  </a:lnTo>
                  <a:lnTo>
                    <a:pt x="1742" y="2987"/>
                  </a:lnTo>
                  <a:lnTo>
                    <a:pt x="1991" y="2614"/>
                  </a:lnTo>
                  <a:lnTo>
                    <a:pt x="2365" y="2241"/>
                  </a:lnTo>
                  <a:lnTo>
                    <a:pt x="2614" y="2116"/>
                  </a:lnTo>
                  <a:lnTo>
                    <a:pt x="3236" y="1992"/>
                  </a:lnTo>
                  <a:lnTo>
                    <a:pt x="3734" y="1867"/>
                  </a:lnTo>
                  <a:lnTo>
                    <a:pt x="4605" y="1743"/>
                  </a:lnTo>
                  <a:lnTo>
                    <a:pt x="4232" y="1121"/>
                  </a:lnTo>
                  <a:lnTo>
                    <a:pt x="3858" y="623"/>
                  </a:lnTo>
                  <a:lnTo>
                    <a:pt x="3360" y="374"/>
                  </a:lnTo>
                  <a:lnTo>
                    <a:pt x="2863" y="249"/>
                  </a:lnTo>
                  <a:lnTo>
                    <a:pt x="1494" y="249"/>
                  </a:lnTo>
                  <a:lnTo>
                    <a:pt x="0" y="0"/>
                  </a:lnTo>
                  <a:close/>
                  <a:moveTo>
                    <a:pt x="622" y="7592"/>
                  </a:moveTo>
                  <a:lnTo>
                    <a:pt x="747" y="7966"/>
                  </a:lnTo>
                  <a:lnTo>
                    <a:pt x="747" y="7592"/>
                  </a:lnTo>
                  <a:close/>
                </a:path>
              </a:pathLst>
            </a:custGeom>
            <a:solidFill>
              <a:srgbClr val="E8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68"/>
            <p:cNvSpPr/>
            <p:nvPr/>
          </p:nvSpPr>
          <p:spPr>
            <a:xfrm>
              <a:off x="5328350" y="4007150"/>
              <a:ext cx="3125" cy="9350"/>
            </a:xfrm>
            <a:custGeom>
              <a:rect b="b" l="l" r="r" t="t"/>
              <a:pathLst>
                <a:path extrusionOk="0" fill="none" h="374" w="125">
                  <a:moveTo>
                    <a:pt x="125" y="0"/>
                  </a:moveTo>
                  <a:lnTo>
                    <a:pt x="12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5" y="374"/>
                  </a:lnTo>
                  <a:lnTo>
                    <a:pt x="125" y="374"/>
                  </a:lnTo>
                  <a:lnTo>
                    <a:pt x="12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68"/>
            <p:cNvSpPr/>
            <p:nvPr/>
          </p:nvSpPr>
          <p:spPr>
            <a:xfrm>
              <a:off x="5312800" y="3817350"/>
              <a:ext cx="115125" cy="177375"/>
            </a:xfrm>
            <a:custGeom>
              <a:rect b="b" l="l" r="r" t="t"/>
              <a:pathLst>
                <a:path extrusionOk="0" fill="none" h="7095" w="4605">
                  <a:moveTo>
                    <a:pt x="0" y="0"/>
                  </a:moveTo>
                  <a:lnTo>
                    <a:pt x="0" y="0"/>
                  </a:lnTo>
                  <a:lnTo>
                    <a:pt x="0" y="1867"/>
                  </a:lnTo>
                  <a:lnTo>
                    <a:pt x="125" y="3734"/>
                  </a:lnTo>
                  <a:lnTo>
                    <a:pt x="622" y="7094"/>
                  </a:lnTo>
                  <a:lnTo>
                    <a:pt x="622" y="7094"/>
                  </a:lnTo>
                  <a:lnTo>
                    <a:pt x="871" y="7094"/>
                  </a:lnTo>
                  <a:lnTo>
                    <a:pt x="871" y="7094"/>
                  </a:lnTo>
                  <a:lnTo>
                    <a:pt x="1120" y="5228"/>
                  </a:lnTo>
                  <a:lnTo>
                    <a:pt x="1494" y="3610"/>
                  </a:lnTo>
                  <a:lnTo>
                    <a:pt x="1742" y="2987"/>
                  </a:lnTo>
                  <a:lnTo>
                    <a:pt x="1991" y="2614"/>
                  </a:lnTo>
                  <a:lnTo>
                    <a:pt x="2365" y="2241"/>
                  </a:lnTo>
                  <a:lnTo>
                    <a:pt x="2614" y="2116"/>
                  </a:lnTo>
                  <a:lnTo>
                    <a:pt x="2614" y="2116"/>
                  </a:lnTo>
                  <a:lnTo>
                    <a:pt x="3236" y="1992"/>
                  </a:lnTo>
                  <a:lnTo>
                    <a:pt x="3734" y="1867"/>
                  </a:lnTo>
                  <a:lnTo>
                    <a:pt x="4605" y="1743"/>
                  </a:lnTo>
                  <a:lnTo>
                    <a:pt x="4605" y="1743"/>
                  </a:lnTo>
                  <a:lnTo>
                    <a:pt x="4605" y="1743"/>
                  </a:lnTo>
                  <a:lnTo>
                    <a:pt x="4605" y="1743"/>
                  </a:lnTo>
                  <a:lnTo>
                    <a:pt x="4232" y="1121"/>
                  </a:lnTo>
                  <a:lnTo>
                    <a:pt x="3858" y="623"/>
                  </a:lnTo>
                  <a:lnTo>
                    <a:pt x="3360" y="374"/>
                  </a:lnTo>
                  <a:lnTo>
                    <a:pt x="2863" y="249"/>
                  </a:lnTo>
                  <a:lnTo>
                    <a:pt x="2863" y="249"/>
                  </a:lnTo>
                  <a:lnTo>
                    <a:pt x="2738" y="249"/>
                  </a:lnTo>
                  <a:lnTo>
                    <a:pt x="2738" y="249"/>
                  </a:lnTo>
                  <a:lnTo>
                    <a:pt x="2489" y="249"/>
                  </a:lnTo>
                  <a:lnTo>
                    <a:pt x="2489" y="249"/>
                  </a:lnTo>
                  <a:lnTo>
                    <a:pt x="1494" y="24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68"/>
            <p:cNvSpPr/>
            <p:nvPr/>
          </p:nvSpPr>
          <p:spPr>
            <a:xfrm>
              <a:off x="5325225" y="3860900"/>
              <a:ext cx="149375" cy="314275"/>
            </a:xfrm>
            <a:custGeom>
              <a:rect b="b" l="l" r="r" t="t"/>
              <a:pathLst>
                <a:path extrusionOk="0" h="12571" w="5975">
                  <a:moveTo>
                    <a:pt x="4108" y="1"/>
                  </a:moveTo>
                  <a:lnTo>
                    <a:pt x="3237" y="125"/>
                  </a:lnTo>
                  <a:lnTo>
                    <a:pt x="2739" y="250"/>
                  </a:lnTo>
                  <a:lnTo>
                    <a:pt x="2117" y="374"/>
                  </a:lnTo>
                  <a:lnTo>
                    <a:pt x="1868" y="499"/>
                  </a:lnTo>
                  <a:lnTo>
                    <a:pt x="1494" y="872"/>
                  </a:lnTo>
                  <a:lnTo>
                    <a:pt x="1245" y="1245"/>
                  </a:lnTo>
                  <a:lnTo>
                    <a:pt x="997" y="1868"/>
                  </a:lnTo>
                  <a:lnTo>
                    <a:pt x="623" y="3486"/>
                  </a:lnTo>
                  <a:lnTo>
                    <a:pt x="374" y="5352"/>
                  </a:lnTo>
                  <a:lnTo>
                    <a:pt x="5477" y="4855"/>
                  </a:lnTo>
                  <a:lnTo>
                    <a:pt x="4979" y="2241"/>
                  </a:lnTo>
                  <a:lnTo>
                    <a:pt x="4481" y="996"/>
                  </a:lnTo>
                  <a:lnTo>
                    <a:pt x="4108" y="1"/>
                  </a:lnTo>
                  <a:close/>
                  <a:moveTo>
                    <a:pt x="5601" y="5352"/>
                  </a:moveTo>
                  <a:lnTo>
                    <a:pt x="250" y="5850"/>
                  </a:lnTo>
                  <a:lnTo>
                    <a:pt x="250" y="6224"/>
                  </a:lnTo>
                  <a:lnTo>
                    <a:pt x="1" y="9708"/>
                  </a:lnTo>
                  <a:lnTo>
                    <a:pt x="125" y="12571"/>
                  </a:lnTo>
                  <a:lnTo>
                    <a:pt x="5352" y="11948"/>
                  </a:lnTo>
                  <a:lnTo>
                    <a:pt x="5601" y="11824"/>
                  </a:lnTo>
                  <a:lnTo>
                    <a:pt x="5850" y="11326"/>
                  </a:lnTo>
                  <a:lnTo>
                    <a:pt x="5850" y="10704"/>
                  </a:lnTo>
                  <a:lnTo>
                    <a:pt x="5975" y="9833"/>
                  </a:lnTo>
                  <a:lnTo>
                    <a:pt x="5850" y="7717"/>
                  </a:lnTo>
                  <a:lnTo>
                    <a:pt x="5601" y="5352"/>
                  </a:lnTo>
                  <a:close/>
                </a:path>
              </a:pathLst>
            </a:custGeom>
            <a:solidFill>
              <a:srgbClr val="E8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68"/>
            <p:cNvSpPr/>
            <p:nvPr/>
          </p:nvSpPr>
          <p:spPr>
            <a:xfrm>
              <a:off x="5325225" y="3994700"/>
              <a:ext cx="149375" cy="180475"/>
            </a:xfrm>
            <a:custGeom>
              <a:rect b="b" l="l" r="r" t="t"/>
              <a:pathLst>
                <a:path extrusionOk="0" fill="none" h="7219" w="5975">
                  <a:moveTo>
                    <a:pt x="5601" y="0"/>
                  </a:moveTo>
                  <a:lnTo>
                    <a:pt x="5601" y="0"/>
                  </a:lnTo>
                  <a:lnTo>
                    <a:pt x="250" y="498"/>
                  </a:lnTo>
                  <a:lnTo>
                    <a:pt x="250" y="498"/>
                  </a:lnTo>
                  <a:lnTo>
                    <a:pt x="250" y="872"/>
                  </a:lnTo>
                  <a:lnTo>
                    <a:pt x="250" y="872"/>
                  </a:lnTo>
                  <a:lnTo>
                    <a:pt x="1" y="4356"/>
                  </a:lnTo>
                  <a:lnTo>
                    <a:pt x="125" y="7219"/>
                  </a:lnTo>
                  <a:lnTo>
                    <a:pt x="125" y="7219"/>
                  </a:lnTo>
                  <a:lnTo>
                    <a:pt x="5352" y="6596"/>
                  </a:lnTo>
                  <a:lnTo>
                    <a:pt x="5352" y="6596"/>
                  </a:lnTo>
                  <a:lnTo>
                    <a:pt x="5601" y="6472"/>
                  </a:lnTo>
                  <a:lnTo>
                    <a:pt x="5850" y="5974"/>
                  </a:lnTo>
                  <a:lnTo>
                    <a:pt x="5850" y="5352"/>
                  </a:lnTo>
                  <a:lnTo>
                    <a:pt x="5975" y="4481"/>
                  </a:lnTo>
                  <a:lnTo>
                    <a:pt x="5850" y="2365"/>
                  </a:lnTo>
                  <a:lnTo>
                    <a:pt x="560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68"/>
            <p:cNvSpPr/>
            <p:nvPr/>
          </p:nvSpPr>
          <p:spPr>
            <a:xfrm>
              <a:off x="5334575" y="3860900"/>
              <a:ext cx="127575" cy="133825"/>
            </a:xfrm>
            <a:custGeom>
              <a:rect b="b" l="l" r="r" t="t"/>
              <a:pathLst>
                <a:path extrusionOk="0" fill="none" h="5353" w="5103">
                  <a:moveTo>
                    <a:pt x="3734" y="1"/>
                  </a:moveTo>
                  <a:lnTo>
                    <a:pt x="3734" y="1"/>
                  </a:lnTo>
                  <a:lnTo>
                    <a:pt x="2863" y="125"/>
                  </a:lnTo>
                  <a:lnTo>
                    <a:pt x="2365" y="250"/>
                  </a:lnTo>
                  <a:lnTo>
                    <a:pt x="1743" y="374"/>
                  </a:lnTo>
                  <a:lnTo>
                    <a:pt x="1743" y="374"/>
                  </a:lnTo>
                  <a:lnTo>
                    <a:pt x="1494" y="499"/>
                  </a:lnTo>
                  <a:lnTo>
                    <a:pt x="1120" y="872"/>
                  </a:lnTo>
                  <a:lnTo>
                    <a:pt x="871" y="1245"/>
                  </a:lnTo>
                  <a:lnTo>
                    <a:pt x="623" y="1868"/>
                  </a:lnTo>
                  <a:lnTo>
                    <a:pt x="249" y="3486"/>
                  </a:lnTo>
                  <a:lnTo>
                    <a:pt x="0" y="5352"/>
                  </a:lnTo>
                  <a:lnTo>
                    <a:pt x="0" y="5352"/>
                  </a:lnTo>
                  <a:lnTo>
                    <a:pt x="5103" y="4855"/>
                  </a:lnTo>
                  <a:lnTo>
                    <a:pt x="5103" y="4855"/>
                  </a:lnTo>
                  <a:lnTo>
                    <a:pt x="4605" y="2241"/>
                  </a:lnTo>
                  <a:lnTo>
                    <a:pt x="4107" y="996"/>
                  </a:lnTo>
                  <a:lnTo>
                    <a:pt x="3734" y="1"/>
                  </a:lnTo>
                  <a:lnTo>
                    <a:pt x="3734" y="1"/>
                  </a:lnTo>
                  <a:lnTo>
                    <a:pt x="373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68"/>
            <p:cNvSpPr/>
            <p:nvPr/>
          </p:nvSpPr>
          <p:spPr>
            <a:xfrm>
              <a:off x="3374400" y="3982250"/>
              <a:ext cx="2090875" cy="90250"/>
            </a:xfrm>
            <a:custGeom>
              <a:rect b="b" l="l" r="r" t="t"/>
              <a:pathLst>
                <a:path extrusionOk="0" h="3610" w="83635">
                  <a:moveTo>
                    <a:pt x="83510" y="1"/>
                  </a:moveTo>
                  <a:lnTo>
                    <a:pt x="78407" y="498"/>
                  </a:lnTo>
                  <a:lnTo>
                    <a:pt x="78158" y="498"/>
                  </a:lnTo>
                  <a:lnTo>
                    <a:pt x="69322" y="1370"/>
                  </a:lnTo>
                  <a:lnTo>
                    <a:pt x="58619" y="2116"/>
                  </a:lnTo>
                  <a:lnTo>
                    <a:pt x="47791" y="2863"/>
                  </a:lnTo>
                  <a:lnTo>
                    <a:pt x="42688" y="2987"/>
                  </a:lnTo>
                  <a:lnTo>
                    <a:pt x="38084" y="3112"/>
                  </a:lnTo>
                  <a:lnTo>
                    <a:pt x="36092" y="3112"/>
                  </a:lnTo>
                  <a:lnTo>
                    <a:pt x="25887" y="2739"/>
                  </a:lnTo>
                  <a:lnTo>
                    <a:pt x="15184" y="2241"/>
                  </a:lnTo>
                  <a:lnTo>
                    <a:pt x="0" y="1370"/>
                  </a:lnTo>
                  <a:lnTo>
                    <a:pt x="0" y="1867"/>
                  </a:lnTo>
                  <a:lnTo>
                    <a:pt x="15308" y="2739"/>
                  </a:lnTo>
                  <a:lnTo>
                    <a:pt x="25887" y="3236"/>
                  </a:lnTo>
                  <a:lnTo>
                    <a:pt x="36092" y="3610"/>
                  </a:lnTo>
                  <a:lnTo>
                    <a:pt x="42440" y="3610"/>
                  </a:lnTo>
                  <a:lnTo>
                    <a:pt x="47293" y="3361"/>
                  </a:lnTo>
                  <a:lnTo>
                    <a:pt x="57748" y="2739"/>
                  </a:lnTo>
                  <a:lnTo>
                    <a:pt x="68077" y="1992"/>
                  </a:lnTo>
                  <a:lnTo>
                    <a:pt x="76789" y="1121"/>
                  </a:lnTo>
                  <a:lnTo>
                    <a:pt x="78158" y="996"/>
                  </a:lnTo>
                  <a:lnTo>
                    <a:pt x="78283" y="996"/>
                  </a:lnTo>
                  <a:lnTo>
                    <a:pt x="83634" y="498"/>
                  </a:lnTo>
                  <a:lnTo>
                    <a:pt x="83510" y="1"/>
                  </a:lnTo>
                  <a:close/>
                </a:path>
              </a:pathLst>
            </a:custGeom>
            <a:solidFill>
              <a:srgbClr val="CABB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68"/>
            <p:cNvSpPr/>
            <p:nvPr/>
          </p:nvSpPr>
          <p:spPr>
            <a:xfrm>
              <a:off x="3374400" y="3982250"/>
              <a:ext cx="2090875" cy="90250"/>
            </a:xfrm>
            <a:custGeom>
              <a:rect b="b" l="l" r="r" t="t"/>
              <a:pathLst>
                <a:path extrusionOk="0" fill="none" h="3610" w="83635">
                  <a:moveTo>
                    <a:pt x="83510" y="1"/>
                  </a:moveTo>
                  <a:lnTo>
                    <a:pt x="83510" y="1"/>
                  </a:lnTo>
                  <a:lnTo>
                    <a:pt x="78407" y="498"/>
                  </a:lnTo>
                  <a:lnTo>
                    <a:pt x="78407" y="498"/>
                  </a:lnTo>
                  <a:lnTo>
                    <a:pt x="78158" y="498"/>
                  </a:lnTo>
                  <a:lnTo>
                    <a:pt x="78158" y="498"/>
                  </a:lnTo>
                  <a:lnTo>
                    <a:pt x="69322" y="1370"/>
                  </a:lnTo>
                  <a:lnTo>
                    <a:pt x="58619" y="2116"/>
                  </a:lnTo>
                  <a:lnTo>
                    <a:pt x="47791" y="2863"/>
                  </a:lnTo>
                  <a:lnTo>
                    <a:pt x="42688" y="2987"/>
                  </a:lnTo>
                  <a:lnTo>
                    <a:pt x="38084" y="3112"/>
                  </a:lnTo>
                  <a:lnTo>
                    <a:pt x="38084" y="3112"/>
                  </a:lnTo>
                  <a:lnTo>
                    <a:pt x="36092" y="3112"/>
                  </a:lnTo>
                  <a:lnTo>
                    <a:pt x="36092" y="3112"/>
                  </a:lnTo>
                  <a:lnTo>
                    <a:pt x="25887" y="2739"/>
                  </a:lnTo>
                  <a:lnTo>
                    <a:pt x="15184" y="2241"/>
                  </a:lnTo>
                  <a:lnTo>
                    <a:pt x="0" y="1370"/>
                  </a:lnTo>
                  <a:lnTo>
                    <a:pt x="0" y="1370"/>
                  </a:lnTo>
                  <a:lnTo>
                    <a:pt x="0" y="1867"/>
                  </a:lnTo>
                  <a:lnTo>
                    <a:pt x="0" y="1867"/>
                  </a:lnTo>
                  <a:lnTo>
                    <a:pt x="15308" y="2739"/>
                  </a:lnTo>
                  <a:lnTo>
                    <a:pt x="25887" y="3236"/>
                  </a:lnTo>
                  <a:lnTo>
                    <a:pt x="36092" y="3610"/>
                  </a:lnTo>
                  <a:lnTo>
                    <a:pt x="36092" y="3610"/>
                  </a:lnTo>
                  <a:lnTo>
                    <a:pt x="38084" y="3610"/>
                  </a:lnTo>
                  <a:lnTo>
                    <a:pt x="38084" y="3610"/>
                  </a:lnTo>
                  <a:lnTo>
                    <a:pt x="42440" y="3610"/>
                  </a:lnTo>
                  <a:lnTo>
                    <a:pt x="47293" y="3361"/>
                  </a:lnTo>
                  <a:lnTo>
                    <a:pt x="57748" y="2739"/>
                  </a:lnTo>
                  <a:lnTo>
                    <a:pt x="68077" y="1992"/>
                  </a:lnTo>
                  <a:lnTo>
                    <a:pt x="76789" y="1121"/>
                  </a:lnTo>
                  <a:lnTo>
                    <a:pt x="76789" y="1121"/>
                  </a:lnTo>
                  <a:lnTo>
                    <a:pt x="78158" y="996"/>
                  </a:lnTo>
                  <a:lnTo>
                    <a:pt x="78158" y="996"/>
                  </a:lnTo>
                  <a:lnTo>
                    <a:pt x="78283" y="996"/>
                  </a:lnTo>
                  <a:lnTo>
                    <a:pt x="78283" y="996"/>
                  </a:lnTo>
                  <a:lnTo>
                    <a:pt x="83634" y="498"/>
                  </a:lnTo>
                  <a:lnTo>
                    <a:pt x="83634" y="498"/>
                  </a:lnTo>
                  <a:lnTo>
                    <a:pt x="8351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68"/>
            <p:cNvSpPr/>
            <p:nvPr/>
          </p:nvSpPr>
          <p:spPr>
            <a:xfrm>
              <a:off x="2431650" y="2933725"/>
              <a:ext cx="438725" cy="681400"/>
            </a:xfrm>
            <a:custGeom>
              <a:rect b="b" l="l" r="r" t="t"/>
              <a:pathLst>
                <a:path extrusionOk="0" h="27256" w="17549">
                  <a:moveTo>
                    <a:pt x="1245" y="0"/>
                  </a:moveTo>
                  <a:lnTo>
                    <a:pt x="249" y="125"/>
                  </a:lnTo>
                  <a:lnTo>
                    <a:pt x="125" y="249"/>
                  </a:lnTo>
                  <a:lnTo>
                    <a:pt x="0" y="622"/>
                  </a:lnTo>
                  <a:lnTo>
                    <a:pt x="125" y="1618"/>
                  </a:lnTo>
                  <a:lnTo>
                    <a:pt x="374" y="2987"/>
                  </a:lnTo>
                  <a:lnTo>
                    <a:pt x="996" y="4605"/>
                  </a:lnTo>
                  <a:lnTo>
                    <a:pt x="3236" y="7343"/>
                  </a:lnTo>
                  <a:lnTo>
                    <a:pt x="2365" y="5601"/>
                  </a:lnTo>
                  <a:lnTo>
                    <a:pt x="2116" y="4978"/>
                  </a:lnTo>
                  <a:lnTo>
                    <a:pt x="1867" y="4232"/>
                  </a:lnTo>
                  <a:lnTo>
                    <a:pt x="1618" y="2738"/>
                  </a:lnTo>
                  <a:lnTo>
                    <a:pt x="1618" y="1245"/>
                  </a:lnTo>
                  <a:lnTo>
                    <a:pt x="1743" y="0"/>
                  </a:lnTo>
                  <a:close/>
                  <a:moveTo>
                    <a:pt x="6347" y="13815"/>
                  </a:moveTo>
                  <a:lnTo>
                    <a:pt x="5974" y="14935"/>
                  </a:lnTo>
                  <a:lnTo>
                    <a:pt x="5601" y="16179"/>
                  </a:lnTo>
                  <a:lnTo>
                    <a:pt x="6721" y="18917"/>
                  </a:lnTo>
                  <a:lnTo>
                    <a:pt x="7219" y="20162"/>
                  </a:lnTo>
                  <a:lnTo>
                    <a:pt x="7343" y="20535"/>
                  </a:lnTo>
                  <a:lnTo>
                    <a:pt x="7965" y="21033"/>
                  </a:lnTo>
                  <a:lnTo>
                    <a:pt x="9832" y="22651"/>
                  </a:lnTo>
                  <a:lnTo>
                    <a:pt x="10703" y="23024"/>
                  </a:lnTo>
                  <a:lnTo>
                    <a:pt x="6347" y="13815"/>
                  </a:lnTo>
                  <a:close/>
                  <a:moveTo>
                    <a:pt x="2240" y="0"/>
                  </a:moveTo>
                  <a:lnTo>
                    <a:pt x="2116" y="1245"/>
                  </a:lnTo>
                  <a:lnTo>
                    <a:pt x="2116" y="2614"/>
                  </a:lnTo>
                  <a:lnTo>
                    <a:pt x="2365" y="4107"/>
                  </a:lnTo>
                  <a:lnTo>
                    <a:pt x="2614" y="4729"/>
                  </a:lnTo>
                  <a:lnTo>
                    <a:pt x="2863" y="5476"/>
                  </a:lnTo>
                  <a:lnTo>
                    <a:pt x="4854" y="9583"/>
                  </a:lnTo>
                  <a:lnTo>
                    <a:pt x="5974" y="11450"/>
                  </a:lnTo>
                  <a:lnTo>
                    <a:pt x="6347" y="12197"/>
                  </a:lnTo>
                  <a:lnTo>
                    <a:pt x="6472" y="12819"/>
                  </a:lnTo>
                  <a:lnTo>
                    <a:pt x="6472" y="12943"/>
                  </a:lnTo>
                  <a:lnTo>
                    <a:pt x="11575" y="23522"/>
                  </a:lnTo>
                  <a:lnTo>
                    <a:pt x="13566" y="24891"/>
                  </a:lnTo>
                  <a:lnTo>
                    <a:pt x="15930" y="26634"/>
                  </a:lnTo>
                  <a:lnTo>
                    <a:pt x="16926" y="27007"/>
                  </a:lnTo>
                  <a:lnTo>
                    <a:pt x="17424" y="27256"/>
                  </a:lnTo>
                  <a:lnTo>
                    <a:pt x="17548" y="27131"/>
                  </a:lnTo>
                  <a:lnTo>
                    <a:pt x="17424" y="25887"/>
                  </a:lnTo>
                  <a:lnTo>
                    <a:pt x="16677" y="23149"/>
                  </a:lnTo>
                  <a:lnTo>
                    <a:pt x="15682" y="19540"/>
                  </a:lnTo>
                  <a:lnTo>
                    <a:pt x="14313" y="15433"/>
                  </a:lnTo>
                  <a:lnTo>
                    <a:pt x="12695" y="11201"/>
                  </a:lnTo>
                  <a:lnTo>
                    <a:pt x="11823" y="9210"/>
                  </a:lnTo>
                  <a:lnTo>
                    <a:pt x="11077" y="7219"/>
                  </a:lnTo>
                  <a:lnTo>
                    <a:pt x="10206" y="5601"/>
                  </a:lnTo>
                  <a:lnTo>
                    <a:pt x="9334" y="4232"/>
                  </a:lnTo>
                  <a:lnTo>
                    <a:pt x="8463" y="3112"/>
                  </a:lnTo>
                  <a:lnTo>
                    <a:pt x="7716" y="2365"/>
                  </a:lnTo>
                  <a:lnTo>
                    <a:pt x="6099" y="1369"/>
                  </a:lnTo>
                  <a:lnTo>
                    <a:pt x="4605" y="622"/>
                  </a:lnTo>
                  <a:lnTo>
                    <a:pt x="3360" y="249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6146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68"/>
            <p:cNvSpPr/>
            <p:nvPr/>
          </p:nvSpPr>
          <p:spPr>
            <a:xfrm>
              <a:off x="2571650" y="3279075"/>
              <a:ext cx="127600" cy="230275"/>
            </a:xfrm>
            <a:custGeom>
              <a:rect b="b" l="l" r="r" t="t"/>
              <a:pathLst>
                <a:path extrusionOk="0" fill="none" h="9211" w="5104">
                  <a:moveTo>
                    <a:pt x="747" y="1"/>
                  </a:moveTo>
                  <a:lnTo>
                    <a:pt x="747" y="1"/>
                  </a:lnTo>
                  <a:lnTo>
                    <a:pt x="374" y="1121"/>
                  </a:lnTo>
                  <a:lnTo>
                    <a:pt x="1" y="2365"/>
                  </a:lnTo>
                  <a:lnTo>
                    <a:pt x="1" y="2365"/>
                  </a:lnTo>
                  <a:lnTo>
                    <a:pt x="1121" y="5103"/>
                  </a:lnTo>
                  <a:lnTo>
                    <a:pt x="1619" y="6348"/>
                  </a:lnTo>
                  <a:lnTo>
                    <a:pt x="1619" y="6348"/>
                  </a:lnTo>
                  <a:lnTo>
                    <a:pt x="1743" y="6721"/>
                  </a:lnTo>
                  <a:lnTo>
                    <a:pt x="2365" y="7219"/>
                  </a:lnTo>
                  <a:lnTo>
                    <a:pt x="4232" y="8837"/>
                  </a:lnTo>
                  <a:lnTo>
                    <a:pt x="4232" y="8837"/>
                  </a:lnTo>
                  <a:lnTo>
                    <a:pt x="5103" y="9210"/>
                  </a:lnTo>
                  <a:lnTo>
                    <a:pt x="5103" y="9210"/>
                  </a:lnTo>
                  <a:lnTo>
                    <a:pt x="74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68"/>
            <p:cNvSpPr/>
            <p:nvPr/>
          </p:nvSpPr>
          <p:spPr>
            <a:xfrm>
              <a:off x="2484525" y="2933725"/>
              <a:ext cx="385850" cy="681400"/>
            </a:xfrm>
            <a:custGeom>
              <a:rect b="b" l="l" r="r" t="t"/>
              <a:pathLst>
                <a:path extrusionOk="0" fill="none" h="27256" w="15434">
                  <a:moveTo>
                    <a:pt x="125" y="0"/>
                  </a:moveTo>
                  <a:lnTo>
                    <a:pt x="125" y="0"/>
                  </a:lnTo>
                  <a:lnTo>
                    <a:pt x="1" y="1245"/>
                  </a:lnTo>
                  <a:lnTo>
                    <a:pt x="1" y="2614"/>
                  </a:lnTo>
                  <a:lnTo>
                    <a:pt x="250" y="4107"/>
                  </a:lnTo>
                  <a:lnTo>
                    <a:pt x="499" y="4729"/>
                  </a:lnTo>
                  <a:lnTo>
                    <a:pt x="748" y="5476"/>
                  </a:lnTo>
                  <a:lnTo>
                    <a:pt x="748" y="5476"/>
                  </a:lnTo>
                  <a:lnTo>
                    <a:pt x="2739" y="9583"/>
                  </a:lnTo>
                  <a:lnTo>
                    <a:pt x="2739" y="9583"/>
                  </a:lnTo>
                  <a:lnTo>
                    <a:pt x="3859" y="11450"/>
                  </a:lnTo>
                  <a:lnTo>
                    <a:pt x="4232" y="12197"/>
                  </a:lnTo>
                  <a:lnTo>
                    <a:pt x="4357" y="12819"/>
                  </a:lnTo>
                  <a:lnTo>
                    <a:pt x="4357" y="12819"/>
                  </a:lnTo>
                  <a:lnTo>
                    <a:pt x="4357" y="12943"/>
                  </a:lnTo>
                  <a:lnTo>
                    <a:pt x="4357" y="12943"/>
                  </a:lnTo>
                  <a:lnTo>
                    <a:pt x="9460" y="23522"/>
                  </a:lnTo>
                  <a:lnTo>
                    <a:pt x="9460" y="23522"/>
                  </a:lnTo>
                  <a:lnTo>
                    <a:pt x="11451" y="24891"/>
                  </a:lnTo>
                  <a:lnTo>
                    <a:pt x="13815" y="26634"/>
                  </a:lnTo>
                  <a:lnTo>
                    <a:pt x="13815" y="26634"/>
                  </a:lnTo>
                  <a:lnTo>
                    <a:pt x="14811" y="27007"/>
                  </a:lnTo>
                  <a:lnTo>
                    <a:pt x="15309" y="27256"/>
                  </a:lnTo>
                  <a:lnTo>
                    <a:pt x="15309" y="27256"/>
                  </a:lnTo>
                  <a:lnTo>
                    <a:pt x="15433" y="27131"/>
                  </a:lnTo>
                  <a:lnTo>
                    <a:pt x="15433" y="27131"/>
                  </a:lnTo>
                  <a:lnTo>
                    <a:pt x="15433" y="27131"/>
                  </a:lnTo>
                  <a:lnTo>
                    <a:pt x="15309" y="25887"/>
                  </a:lnTo>
                  <a:lnTo>
                    <a:pt x="14562" y="23149"/>
                  </a:lnTo>
                  <a:lnTo>
                    <a:pt x="13567" y="19540"/>
                  </a:lnTo>
                  <a:lnTo>
                    <a:pt x="12198" y="15433"/>
                  </a:lnTo>
                  <a:lnTo>
                    <a:pt x="10580" y="11201"/>
                  </a:lnTo>
                  <a:lnTo>
                    <a:pt x="9708" y="9210"/>
                  </a:lnTo>
                  <a:lnTo>
                    <a:pt x="8962" y="7219"/>
                  </a:lnTo>
                  <a:lnTo>
                    <a:pt x="8091" y="5601"/>
                  </a:lnTo>
                  <a:lnTo>
                    <a:pt x="7219" y="4232"/>
                  </a:lnTo>
                  <a:lnTo>
                    <a:pt x="6348" y="3112"/>
                  </a:lnTo>
                  <a:lnTo>
                    <a:pt x="5601" y="2365"/>
                  </a:lnTo>
                  <a:lnTo>
                    <a:pt x="5601" y="2365"/>
                  </a:lnTo>
                  <a:lnTo>
                    <a:pt x="3984" y="1369"/>
                  </a:lnTo>
                  <a:lnTo>
                    <a:pt x="2490" y="622"/>
                  </a:lnTo>
                  <a:lnTo>
                    <a:pt x="1245" y="249"/>
                  </a:lnTo>
                  <a:lnTo>
                    <a:pt x="12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68"/>
            <p:cNvSpPr/>
            <p:nvPr/>
          </p:nvSpPr>
          <p:spPr>
            <a:xfrm>
              <a:off x="2431650" y="2933725"/>
              <a:ext cx="80925" cy="183600"/>
            </a:xfrm>
            <a:custGeom>
              <a:rect b="b" l="l" r="r" t="t"/>
              <a:pathLst>
                <a:path extrusionOk="0" fill="none" h="7344" w="3237">
                  <a:moveTo>
                    <a:pt x="1245" y="0"/>
                  </a:moveTo>
                  <a:lnTo>
                    <a:pt x="1245" y="0"/>
                  </a:lnTo>
                  <a:lnTo>
                    <a:pt x="249" y="125"/>
                  </a:lnTo>
                  <a:lnTo>
                    <a:pt x="249" y="125"/>
                  </a:lnTo>
                  <a:lnTo>
                    <a:pt x="125" y="249"/>
                  </a:lnTo>
                  <a:lnTo>
                    <a:pt x="0" y="622"/>
                  </a:lnTo>
                  <a:lnTo>
                    <a:pt x="125" y="1618"/>
                  </a:lnTo>
                  <a:lnTo>
                    <a:pt x="374" y="2987"/>
                  </a:lnTo>
                  <a:lnTo>
                    <a:pt x="996" y="4605"/>
                  </a:lnTo>
                  <a:lnTo>
                    <a:pt x="996" y="4605"/>
                  </a:lnTo>
                  <a:lnTo>
                    <a:pt x="3236" y="7343"/>
                  </a:lnTo>
                  <a:lnTo>
                    <a:pt x="3236" y="7343"/>
                  </a:lnTo>
                  <a:lnTo>
                    <a:pt x="2365" y="5601"/>
                  </a:lnTo>
                  <a:lnTo>
                    <a:pt x="2365" y="5601"/>
                  </a:lnTo>
                  <a:lnTo>
                    <a:pt x="2116" y="4978"/>
                  </a:lnTo>
                  <a:lnTo>
                    <a:pt x="1867" y="4232"/>
                  </a:lnTo>
                  <a:lnTo>
                    <a:pt x="1618" y="2738"/>
                  </a:lnTo>
                  <a:lnTo>
                    <a:pt x="1618" y="1245"/>
                  </a:lnTo>
                  <a:lnTo>
                    <a:pt x="1743" y="0"/>
                  </a:lnTo>
                  <a:lnTo>
                    <a:pt x="1743" y="0"/>
                  </a:lnTo>
                  <a:lnTo>
                    <a:pt x="124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68"/>
            <p:cNvSpPr/>
            <p:nvPr/>
          </p:nvSpPr>
          <p:spPr>
            <a:xfrm>
              <a:off x="2472100" y="2933725"/>
              <a:ext cx="248925" cy="588075"/>
            </a:xfrm>
            <a:custGeom>
              <a:rect b="b" l="l" r="r" t="t"/>
              <a:pathLst>
                <a:path extrusionOk="0" h="23523" w="9957">
                  <a:moveTo>
                    <a:pt x="125" y="0"/>
                  </a:moveTo>
                  <a:lnTo>
                    <a:pt x="0" y="1245"/>
                  </a:lnTo>
                  <a:lnTo>
                    <a:pt x="0" y="2738"/>
                  </a:lnTo>
                  <a:lnTo>
                    <a:pt x="249" y="4232"/>
                  </a:lnTo>
                  <a:lnTo>
                    <a:pt x="498" y="4978"/>
                  </a:lnTo>
                  <a:lnTo>
                    <a:pt x="747" y="5601"/>
                  </a:lnTo>
                  <a:lnTo>
                    <a:pt x="1618" y="7343"/>
                  </a:lnTo>
                  <a:lnTo>
                    <a:pt x="3236" y="9583"/>
                  </a:lnTo>
                  <a:lnTo>
                    <a:pt x="1245" y="5476"/>
                  </a:lnTo>
                  <a:lnTo>
                    <a:pt x="996" y="4729"/>
                  </a:lnTo>
                  <a:lnTo>
                    <a:pt x="747" y="4107"/>
                  </a:lnTo>
                  <a:lnTo>
                    <a:pt x="498" y="2614"/>
                  </a:lnTo>
                  <a:lnTo>
                    <a:pt x="498" y="1245"/>
                  </a:lnTo>
                  <a:lnTo>
                    <a:pt x="622" y="0"/>
                  </a:lnTo>
                  <a:close/>
                  <a:moveTo>
                    <a:pt x="4854" y="12943"/>
                  </a:moveTo>
                  <a:lnTo>
                    <a:pt x="4729" y="13815"/>
                  </a:lnTo>
                  <a:lnTo>
                    <a:pt x="9085" y="23024"/>
                  </a:lnTo>
                  <a:lnTo>
                    <a:pt x="9957" y="23522"/>
                  </a:lnTo>
                  <a:lnTo>
                    <a:pt x="4854" y="12943"/>
                  </a:lnTo>
                  <a:close/>
                </a:path>
              </a:pathLst>
            </a:custGeom>
            <a:solidFill>
              <a:srgbClr val="5431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68"/>
            <p:cNvSpPr/>
            <p:nvPr/>
          </p:nvSpPr>
          <p:spPr>
            <a:xfrm>
              <a:off x="2590325" y="3257300"/>
              <a:ext cx="130700" cy="264500"/>
            </a:xfrm>
            <a:custGeom>
              <a:rect b="b" l="l" r="r" t="t"/>
              <a:pathLst>
                <a:path extrusionOk="0" fill="none" h="10580" w="5228">
                  <a:moveTo>
                    <a:pt x="125" y="0"/>
                  </a:moveTo>
                  <a:lnTo>
                    <a:pt x="125" y="0"/>
                  </a:lnTo>
                  <a:lnTo>
                    <a:pt x="0" y="872"/>
                  </a:lnTo>
                  <a:lnTo>
                    <a:pt x="0" y="872"/>
                  </a:lnTo>
                  <a:lnTo>
                    <a:pt x="4356" y="10081"/>
                  </a:lnTo>
                  <a:lnTo>
                    <a:pt x="4356" y="10081"/>
                  </a:lnTo>
                  <a:lnTo>
                    <a:pt x="5228" y="10579"/>
                  </a:lnTo>
                  <a:lnTo>
                    <a:pt x="5228" y="10579"/>
                  </a:lnTo>
                  <a:lnTo>
                    <a:pt x="12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68"/>
            <p:cNvSpPr/>
            <p:nvPr/>
          </p:nvSpPr>
          <p:spPr>
            <a:xfrm>
              <a:off x="2472100" y="2933725"/>
              <a:ext cx="80900" cy="239600"/>
            </a:xfrm>
            <a:custGeom>
              <a:rect b="b" l="l" r="r" t="t"/>
              <a:pathLst>
                <a:path extrusionOk="0" fill="none" h="9584" w="3236">
                  <a:moveTo>
                    <a:pt x="125" y="0"/>
                  </a:moveTo>
                  <a:lnTo>
                    <a:pt x="125" y="0"/>
                  </a:lnTo>
                  <a:lnTo>
                    <a:pt x="0" y="1245"/>
                  </a:lnTo>
                  <a:lnTo>
                    <a:pt x="0" y="2738"/>
                  </a:lnTo>
                  <a:lnTo>
                    <a:pt x="249" y="4232"/>
                  </a:lnTo>
                  <a:lnTo>
                    <a:pt x="498" y="4978"/>
                  </a:lnTo>
                  <a:lnTo>
                    <a:pt x="747" y="5601"/>
                  </a:lnTo>
                  <a:lnTo>
                    <a:pt x="747" y="5601"/>
                  </a:lnTo>
                  <a:lnTo>
                    <a:pt x="1618" y="7343"/>
                  </a:lnTo>
                  <a:lnTo>
                    <a:pt x="1618" y="7343"/>
                  </a:lnTo>
                  <a:lnTo>
                    <a:pt x="3236" y="9583"/>
                  </a:lnTo>
                  <a:lnTo>
                    <a:pt x="3236" y="9583"/>
                  </a:lnTo>
                  <a:lnTo>
                    <a:pt x="1245" y="5476"/>
                  </a:lnTo>
                  <a:lnTo>
                    <a:pt x="1245" y="5476"/>
                  </a:lnTo>
                  <a:lnTo>
                    <a:pt x="996" y="4729"/>
                  </a:lnTo>
                  <a:lnTo>
                    <a:pt x="747" y="4107"/>
                  </a:lnTo>
                  <a:lnTo>
                    <a:pt x="498" y="2614"/>
                  </a:lnTo>
                  <a:lnTo>
                    <a:pt x="498" y="1245"/>
                  </a:lnTo>
                  <a:lnTo>
                    <a:pt x="622" y="0"/>
                  </a:lnTo>
                  <a:lnTo>
                    <a:pt x="622" y="0"/>
                  </a:lnTo>
                  <a:lnTo>
                    <a:pt x="12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68"/>
            <p:cNvSpPr/>
            <p:nvPr/>
          </p:nvSpPr>
          <p:spPr>
            <a:xfrm>
              <a:off x="2677450" y="3499975"/>
              <a:ext cx="152475" cy="99600"/>
            </a:xfrm>
            <a:custGeom>
              <a:rect b="b" l="l" r="r" t="t"/>
              <a:pathLst>
                <a:path extrusionOk="0" h="3984" w="6099">
                  <a:moveTo>
                    <a:pt x="0" y="1"/>
                  </a:moveTo>
                  <a:lnTo>
                    <a:pt x="3236" y="2241"/>
                  </a:lnTo>
                  <a:lnTo>
                    <a:pt x="4729" y="3237"/>
                  </a:lnTo>
                  <a:lnTo>
                    <a:pt x="6098" y="3984"/>
                  </a:lnTo>
                  <a:lnTo>
                    <a:pt x="6098" y="3984"/>
                  </a:lnTo>
                  <a:lnTo>
                    <a:pt x="3734" y="2241"/>
                  </a:lnTo>
                  <a:lnTo>
                    <a:pt x="1743" y="872"/>
                  </a:lnTo>
                  <a:lnTo>
                    <a:pt x="871" y="3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431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68"/>
            <p:cNvSpPr/>
            <p:nvPr/>
          </p:nvSpPr>
          <p:spPr>
            <a:xfrm>
              <a:off x="2677450" y="3499975"/>
              <a:ext cx="152475" cy="99600"/>
            </a:xfrm>
            <a:custGeom>
              <a:rect b="b" l="l" r="r" t="t"/>
              <a:pathLst>
                <a:path extrusionOk="0" fill="none" h="3984" w="6099">
                  <a:moveTo>
                    <a:pt x="0" y="1"/>
                  </a:moveTo>
                  <a:lnTo>
                    <a:pt x="0" y="1"/>
                  </a:lnTo>
                  <a:lnTo>
                    <a:pt x="3236" y="2241"/>
                  </a:lnTo>
                  <a:lnTo>
                    <a:pt x="4729" y="3237"/>
                  </a:lnTo>
                  <a:lnTo>
                    <a:pt x="6098" y="3984"/>
                  </a:lnTo>
                  <a:lnTo>
                    <a:pt x="6098" y="3984"/>
                  </a:lnTo>
                  <a:lnTo>
                    <a:pt x="3734" y="2241"/>
                  </a:lnTo>
                  <a:lnTo>
                    <a:pt x="1743" y="872"/>
                  </a:lnTo>
                  <a:lnTo>
                    <a:pt x="1743" y="872"/>
                  </a:lnTo>
                  <a:lnTo>
                    <a:pt x="871" y="374"/>
                  </a:lnTo>
                  <a:lnTo>
                    <a:pt x="871" y="37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68"/>
            <p:cNvSpPr/>
            <p:nvPr/>
          </p:nvSpPr>
          <p:spPr>
            <a:xfrm>
              <a:off x="2456525" y="3048825"/>
              <a:ext cx="136925" cy="289400"/>
            </a:xfrm>
            <a:custGeom>
              <a:rect b="b" l="l" r="r" t="t"/>
              <a:pathLst>
                <a:path extrusionOk="0" h="11576" w="5477">
                  <a:moveTo>
                    <a:pt x="1" y="1"/>
                  </a:moveTo>
                  <a:lnTo>
                    <a:pt x="996" y="2863"/>
                  </a:lnTo>
                  <a:lnTo>
                    <a:pt x="2117" y="5850"/>
                  </a:lnTo>
                  <a:lnTo>
                    <a:pt x="4606" y="11575"/>
                  </a:lnTo>
                  <a:lnTo>
                    <a:pt x="4979" y="10331"/>
                  </a:lnTo>
                  <a:lnTo>
                    <a:pt x="5352" y="9211"/>
                  </a:lnTo>
                  <a:lnTo>
                    <a:pt x="5477" y="8339"/>
                  </a:lnTo>
                  <a:lnTo>
                    <a:pt x="5477" y="8215"/>
                  </a:lnTo>
                  <a:lnTo>
                    <a:pt x="5352" y="7593"/>
                  </a:lnTo>
                  <a:lnTo>
                    <a:pt x="4979" y="6846"/>
                  </a:lnTo>
                  <a:lnTo>
                    <a:pt x="3859" y="4979"/>
                  </a:lnTo>
                  <a:lnTo>
                    <a:pt x="2241" y="27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68"/>
            <p:cNvSpPr/>
            <p:nvPr/>
          </p:nvSpPr>
          <p:spPr>
            <a:xfrm>
              <a:off x="2456525" y="3048825"/>
              <a:ext cx="136925" cy="289400"/>
            </a:xfrm>
            <a:custGeom>
              <a:rect b="b" l="l" r="r" t="t"/>
              <a:pathLst>
                <a:path extrusionOk="0" fill="none" h="11576" w="5477">
                  <a:moveTo>
                    <a:pt x="1" y="1"/>
                  </a:moveTo>
                  <a:lnTo>
                    <a:pt x="1" y="1"/>
                  </a:lnTo>
                  <a:lnTo>
                    <a:pt x="996" y="2863"/>
                  </a:lnTo>
                  <a:lnTo>
                    <a:pt x="2117" y="5850"/>
                  </a:lnTo>
                  <a:lnTo>
                    <a:pt x="4606" y="11575"/>
                  </a:lnTo>
                  <a:lnTo>
                    <a:pt x="4606" y="11575"/>
                  </a:lnTo>
                  <a:lnTo>
                    <a:pt x="4979" y="10331"/>
                  </a:lnTo>
                  <a:lnTo>
                    <a:pt x="5352" y="9211"/>
                  </a:lnTo>
                  <a:lnTo>
                    <a:pt x="5352" y="9211"/>
                  </a:lnTo>
                  <a:lnTo>
                    <a:pt x="5477" y="8339"/>
                  </a:lnTo>
                  <a:lnTo>
                    <a:pt x="5477" y="8339"/>
                  </a:lnTo>
                  <a:lnTo>
                    <a:pt x="5477" y="8215"/>
                  </a:lnTo>
                  <a:lnTo>
                    <a:pt x="5477" y="8215"/>
                  </a:lnTo>
                  <a:lnTo>
                    <a:pt x="5352" y="7593"/>
                  </a:lnTo>
                  <a:lnTo>
                    <a:pt x="4979" y="6846"/>
                  </a:lnTo>
                  <a:lnTo>
                    <a:pt x="3859" y="4979"/>
                  </a:lnTo>
                  <a:lnTo>
                    <a:pt x="3859" y="4979"/>
                  </a:lnTo>
                  <a:lnTo>
                    <a:pt x="2241" y="2739"/>
                  </a:lnTo>
                  <a:lnTo>
                    <a:pt x="2241" y="2739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68"/>
            <p:cNvSpPr/>
            <p:nvPr/>
          </p:nvSpPr>
          <p:spPr>
            <a:xfrm>
              <a:off x="5592825" y="3988475"/>
              <a:ext cx="382725" cy="74700"/>
            </a:xfrm>
            <a:custGeom>
              <a:rect b="b" l="l" r="r" t="t"/>
              <a:pathLst>
                <a:path extrusionOk="0" h="2988" w="15309">
                  <a:moveTo>
                    <a:pt x="125" y="0"/>
                  </a:moveTo>
                  <a:lnTo>
                    <a:pt x="0" y="498"/>
                  </a:lnTo>
                  <a:lnTo>
                    <a:pt x="1245" y="872"/>
                  </a:lnTo>
                  <a:lnTo>
                    <a:pt x="4605" y="1494"/>
                  </a:lnTo>
                  <a:lnTo>
                    <a:pt x="6845" y="1992"/>
                  </a:lnTo>
                  <a:lnTo>
                    <a:pt x="9459" y="2365"/>
                  </a:lnTo>
                  <a:lnTo>
                    <a:pt x="12197" y="2738"/>
                  </a:lnTo>
                  <a:lnTo>
                    <a:pt x="15308" y="2987"/>
                  </a:lnTo>
                  <a:lnTo>
                    <a:pt x="15308" y="2490"/>
                  </a:lnTo>
                  <a:lnTo>
                    <a:pt x="12321" y="2241"/>
                  </a:lnTo>
                  <a:lnTo>
                    <a:pt x="9459" y="1867"/>
                  </a:lnTo>
                  <a:lnTo>
                    <a:pt x="6845" y="1494"/>
                  </a:lnTo>
                  <a:lnTo>
                    <a:pt x="4605" y="996"/>
                  </a:lnTo>
                  <a:lnTo>
                    <a:pt x="1369" y="374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C84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68"/>
            <p:cNvSpPr/>
            <p:nvPr/>
          </p:nvSpPr>
          <p:spPr>
            <a:xfrm>
              <a:off x="1862250" y="2619475"/>
              <a:ext cx="87150" cy="84025"/>
            </a:xfrm>
            <a:custGeom>
              <a:rect b="b" l="l" r="r" t="t"/>
              <a:pathLst>
                <a:path extrusionOk="0" h="3361" w="3486">
                  <a:moveTo>
                    <a:pt x="1743" y="0"/>
                  </a:moveTo>
                  <a:lnTo>
                    <a:pt x="1121" y="125"/>
                  </a:lnTo>
                  <a:lnTo>
                    <a:pt x="499" y="498"/>
                  </a:lnTo>
                  <a:lnTo>
                    <a:pt x="125" y="996"/>
                  </a:lnTo>
                  <a:lnTo>
                    <a:pt x="1" y="1743"/>
                  </a:lnTo>
                  <a:lnTo>
                    <a:pt x="125" y="2365"/>
                  </a:lnTo>
                  <a:lnTo>
                    <a:pt x="499" y="2863"/>
                  </a:lnTo>
                  <a:lnTo>
                    <a:pt x="1121" y="3236"/>
                  </a:lnTo>
                  <a:lnTo>
                    <a:pt x="1743" y="3360"/>
                  </a:lnTo>
                  <a:lnTo>
                    <a:pt x="2365" y="3236"/>
                  </a:lnTo>
                  <a:lnTo>
                    <a:pt x="2988" y="2863"/>
                  </a:lnTo>
                  <a:lnTo>
                    <a:pt x="3361" y="2365"/>
                  </a:lnTo>
                  <a:lnTo>
                    <a:pt x="3486" y="1743"/>
                  </a:lnTo>
                  <a:lnTo>
                    <a:pt x="3361" y="996"/>
                  </a:lnTo>
                  <a:lnTo>
                    <a:pt x="2988" y="498"/>
                  </a:lnTo>
                  <a:lnTo>
                    <a:pt x="2365" y="125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D173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68"/>
            <p:cNvSpPr/>
            <p:nvPr/>
          </p:nvSpPr>
          <p:spPr>
            <a:xfrm>
              <a:off x="1622675" y="2775025"/>
              <a:ext cx="87150" cy="84050"/>
            </a:xfrm>
            <a:custGeom>
              <a:rect b="b" l="l" r="r" t="t"/>
              <a:pathLst>
                <a:path extrusionOk="0" h="3362" w="3486">
                  <a:moveTo>
                    <a:pt x="1743" y="1"/>
                  </a:moveTo>
                  <a:lnTo>
                    <a:pt x="1121" y="125"/>
                  </a:lnTo>
                  <a:lnTo>
                    <a:pt x="499" y="499"/>
                  </a:lnTo>
                  <a:lnTo>
                    <a:pt x="125" y="997"/>
                  </a:lnTo>
                  <a:lnTo>
                    <a:pt x="1" y="1743"/>
                  </a:lnTo>
                  <a:lnTo>
                    <a:pt x="125" y="2366"/>
                  </a:lnTo>
                  <a:lnTo>
                    <a:pt x="499" y="2863"/>
                  </a:lnTo>
                  <a:lnTo>
                    <a:pt x="1121" y="3237"/>
                  </a:lnTo>
                  <a:lnTo>
                    <a:pt x="1743" y="3361"/>
                  </a:lnTo>
                  <a:lnTo>
                    <a:pt x="2365" y="3237"/>
                  </a:lnTo>
                  <a:lnTo>
                    <a:pt x="2988" y="2863"/>
                  </a:lnTo>
                  <a:lnTo>
                    <a:pt x="3361" y="2366"/>
                  </a:lnTo>
                  <a:lnTo>
                    <a:pt x="3485" y="1743"/>
                  </a:lnTo>
                  <a:lnTo>
                    <a:pt x="3361" y="997"/>
                  </a:lnTo>
                  <a:lnTo>
                    <a:pt x="2988" y="499"/>
                  </a:lnTo>
                  <a:lnTo>
                    <a:pt x="2365" y="125"/>
                  </a:lnTo>
                  <a:lnTo>
                    <a:pt x="1743" y="1"/>
                  </a:lnTo>
                  <a:close/>
                </a:path>
              </a:pathLst>
            </a:custGeom>
            <a:solidFill>
              <a:srgbClr val="D173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68"/>
            <p:cNvSpPr/>
            <p:nvPr/>
          </p:nvSpPr>
          <p:spPr>
            <a:xfrm>
              <a:off x="3688650" y="239275"/>
              <a:ext cx="314275" cy="603625"/>
            </a:xfrm>
            <a:custGeom>
              <a:rect b="b" l="l" r="r" t="t"/>
              <a:pathLst>
                <a:path extrusionOk="0" h="24145" w="12571">
                  <a:moveTo>
                    <a:pt x="6223" y="0"/>
                  </a:moveTo>
                  <a:lnTo>
                    <a:pt x="5850" y="996"/>
                  </a:lnTo>
                  <a:lnTo>
                    <a:pt x="5601" y="2240"/>
                  </a:lnTo>
                  <a:lnTo>
                    <a:pt x="5103" y="4729"/>
                  </a:lnTo>
                  <a:lnTo>
                    <a:pt x="4854" y="7467"/>
                  </a:lnTo>
                  <a:lnTo>
                    <a:pt x="4730" y="9956"/>
                  </a:lnTo>
                  <a:lnTo>
                    <a:pt x="4854" y="14188"/>
                  </a:lnTo>
                  <a:lnTo>
                    <a:pt x="4854" y="15930"/>
                  </a:lnTo>
                  <a:lnTo>
                    <a:pt x="4481" y="14063"/>
                  </a:lnTo>
                  <a:lnTo>
                    <a:pt x="3858" y="12072"/>
                  </a:lnTo>
                  <a:lnTo>
                    <a:pt x="3112" y="10205"/>
                  </a:lnTo>
                  <a:lnTo>
                    <a:pt x="2240" y="8338"/>
                  </a:lnTo>
                  <a:lnTo>
                    <a:pt x="623" y="5352"/>
                  </a:lnTo>
                  <a:lnTo>
                    <a:pt x="0" y="4231"/>
                  </a:lnTo>
                  <a:lnTo>
                    <a:pt x="249" y="7841"/>
                  </a:lnTo>
                  <a:lnTo>
                    <a:pt x="747" y="11450"/>
                  </a:lnTo>
                  <a:lnTo>
                    <a:pt x="1369" y="14810"/>
                  </a:lnTo>
                  <a:lnTo>
                    <a:pt x="1992" y="17797"/>
                  </a:lnTo>
                  <a:lnTo>
                    <a:pt x="2614" y="20411"/>
                  </a:lnTo>
                  <a:lnTo>
                    <a:pt x="3236" y="22402"/>
                  </a:lnTo>
                  <a:lnTo>
                    <a:pt x="3858" y="24144"/>
                  </a:lnTo>
                  <a:lnTo>
                    <a:pt x="9085" y="24144"/>
                  </a:lnTo>
                  <a:lnTo>
                    <a:pt x="9583" y="22651"/>
                  </a:lnTo>
                  <a:lnTo>
                    <a:pt x="10081" y="21033"/>
                  </a:lnTo>
                  <a:lnTo>
                    <a:pt x="10828" y="17673"/>
                  </a:lnTo>
                  <a:lnTo>
                    <a:pt x="11450" y="14312"/>
                  </a:lnTo>
                  <a:lnTo>
                    <a:pt x="11948" y="11077"/>
                  </a:lnTo>
                  <a:lnTo>
                    <a:pt x="12197" y="8338"/>
                  </a:lnTo>
                  <a:lnTo>
                    <a:pt x="12446" y="6098"/>
                  </a:lnTo>
                  <a:lnTo>
                    <a:pt x="12570" y="4107"/>
                  </a:lnTo>
                  <a:lnTo>
                    <a:pt x="11699" y="5352"/>
                  </a:lnTo>
                  <a:lnTo>
                    <a:pt x="10828" y="7094"/>
                  </a:lnTo>
                  <a:lnTo>
                    <a:pt x="10081" y="8961"/>
                  </a:lnTo>
                  <a:lnTo>
                    <a:pt x="9459" y="10828"/>
                  </a:lnTo>
                  <a:lnTo>
                    <a:pt x="8588" y="13939"/>
                  </a:lnTo>
                  <a:lnTo>
                    <a:pt x="8214" y="15308"/>
                  </a:lnTo>
                  <a:lnTo>
                    <a:pt x="8214" y="12570"/>
                  </a:lnTo>
                  <a:lnTo>
                    <a:pt x="8090" y="9832"/>
                  </a:lnTo>
                  <a:lnTo>
                    <a:pt x="7716" y="7343"/>
                  </a:lnTo>
                  <a:lnTo>
                    <a:pt x="7343" y="4978"/>
                  </a:lnTo>
                  <a:lnTo>
                    <a:pt x="6596" y="1369"/>
                  </a:lnTo>
                  <a:lnTo>
                    <a:pt x="6223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68"/>
            <p:cNvSpPr/>
            <p:nvPr/>
          </p:nvSpPr>
          <p:spPr>
            <a:xfrm>
              <a:off x="3704200" y="696625"/>
              <a:ext cx="283150" cy="292500"/>
            </a:xfrm>
            <a:custGeom>
              <a:rect b="b" l="l" r="r" t="t"/>
              <a:pathLst>
                <a:path extrusionOk="0" h="11700" w="11326">
                  <a:moveTo>
                    <a:pt x="1" y="1"/>
                  </a:moveTo>
                  <a:lnTo>
                    <a:pt x="1" y="11700"/>
                  </a:lnTo>
                  <a:lnTo>
                    <a:pt x="11326" y="11700"/>
                  </a:lnTo>
                  <a:lnTo>
                    <a:pt x="11326" y="1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68"/>
            <p:cNvSpPr/>
            <p:nvPr/>
          </p:nvSpPr>
          <p:spPr>
            <a:xfrm>
              <a:off x="4289150" y="662400"/>
              <a:ext cx="180475" cy="687650"/>
            </a:xfrm>
            <a:custGeom>
              <a:rect b="b" l="l" r="r" t="t"/>
              <a:pathLst>
                <a:path extrusionOk="0" h="27506" w="7219">
                  <a:moveTo>
                    <a:pt x="0" y="1"/>
                  </a:moveTo>
                  <a:lnTo>
                    <a:pt x="0" y="27505"/>
                  </a:lnTo>
                  <a:lnTo>
                    <a:pt x="7219" y="27505"/>
                  </a:lnTo>
                  <a:lnTo>
                    <a:pt x="7219" y="1"/>
                  </a:lnTo>
                  <a:close/>
                </a:path>
              </a:pathLst>
            </a:custGeom>
            <a:solidFill>
              <a:srgbClr val="C84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68"/>
            <p:cNvSpPr/>
            <p:nvPr/>
          </p:nvSpPr>
          <p:spPr>
            <a:xfrm>
              <a:off x="4469600" y="662400"/>
              <a:ext cx="177375" cy="687650"/>
            </a:xfrm>
            <a:custGeom>
              <a:rect b="b" l="l" r="r" t="t"/>
              <a:pathLst>
                <a:path extrusionOk="0" h="27506" w="7095">
                  <a:moveTo>
                    <a:pt x="1" y="1"/>
                  </a:moveTo>
                  <a:lnTo>
                    <a:pt x="1" y="27505"/>
                  </a:lnTo>
                  <a:lnTo>
                    <a:pt x="7095" y="27505"/>
                  </a:lnTo>
                  <a:lnTo>
                    <a:pt x="7095" y="1"/>
                  </a:lnTo>
                  <a:close/>
                </a:path>
              </a:pathLst>
            </a:custGeom>
            <a:solidFill>
              <a:srgbClr val="D6A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68"/>
            <p:cNvSpPr/>
            <p:nvPr/>
          </p:nvSpPr>
          <p:spPr>
            <a:xfrm>
              <a:off x="3501950" y="989100"/>
              <a:ext cx="687650" cy="180500"/>
            </a:xfrm>
            <a:custGeom>
              <a:rect b="b" l="l" r="r" t="t"/>
              <a:pathLst>
                <a:path extrusionOk="0" h="7220" w="27506">
                  <a:moveTo>
                    <a:pt x="1" y="1"/>
                  </a:moveTo>
                  <a:lnTo>
                    <a:pt x="1" y="7219"/>
                  </a:lnTo>
                  <a:lnTo>
                    <a:pt x="27506" y="7219"/>
                  </a:lnTo>
                  <a:lnTo>
                    <a:pt x="27506" y="1"/>
                  </a:lnTo>
                  <a:close/>
                </a:path>
              </a:pathLst>
            </a:custGeom>
            <a:solidFill>
              <a:srgbClr val="C84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68"/>
            <p:cNvSpPr/>
            <p:nvPr/>
          </p:nvSpPr>
          <p:spPr>
            <a:xfrm>
              <a:off x="3501950" y="1169575"/>
              <a:ext cx="687650" cy="177375"/>
            </a:xfrm>
            <a:custGeom>
              <a:rect b="b" l="l" r="r" t="t"/>
              <a:pathLst>
                <a:path extrusionOk="0" h="7095" w="27506">
                  <a:moveTo>
                    <a:pt x="1" y="0"/>
                  </a:moveTo>
                  <a:lnTo>
                    <a:pt x="1" y="7094"/>
                  </a:lnTo>
                  <a:lnTo>
                    <a:pt x="27506" y="7094"/>
                  </a:lnTo>
                  <a:lnTo>
                    <a:pt x="27506" y="0"/>
                  </a:lnTo>
                  <a:close/>
                </a:path>
              </a:pathLst>
            </a:custGeom>
            <a:solidFill>
              <a:srgbClr val="D6A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68"/>
            <p:cNvSpPr/>
            <p:nvPr/>
          </p:nvSpPr>
          <p:spPr>
            <a:xfrm>
              <a:off x="4646950" y="662400"/>
              <a:ext cx="177375" cy="687650"/>
            </a:xfrm>
            <a:custGeom>
              <a:rect b="b" l="l" r="r" t="t"/>
              <a:pathLst>
                <a:path extrusionOk="0" h="27506" w="7095">
                  <a:moveTo>
                    <a:pt x="1" y="1"/>
                  </a:moveTo>
                  <a:lnTo>
                    <a:pt x="1" y="27505"/>
                  </a:lnTo>
                  <a:lnTo>
                    <a:pt x="7095" y="27505"/>
                  </a:lnTo>
                  <a:lnTo>
                    <a:pt x="7095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68"/>
            <p:cNvSpPr/>
            <p:nvPr/>
          </p:nvSpPr>
          <p:spPr>
            <a:xfrm>
              <a:off x="4833625" y="662400"/>
              <a:ext cx="488525" cy="687650"/>
            </a:xfrm>
            <a:custGeom>
              <a:rect b="b" l="l" r="r" t="t"/>
              <a:pathLst>
                <a:path extrusionOk="0" h="27506" w="19541">
                  <a:moveTo>
                    <a:pt x="6224" y="1"/>
                  </a:moveTo>
                  <a:lnTo>
                    <a:pt x="1" y="3486"/>
                  </a:lnTo>
                  <a:lnTo>
                    <a:pt x="13318" y="27505"/>
                  </a:lnTo>
                  <a:lnTo>
                    <a:pt x="19540" y="24021"/>
                  </a:lnTo>
                  <a:lnTo>
                    <a:pt x="6224" y="1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68"/>
            <p:cNvSpPr/>
            <p:nvPr/>
          </p:nvSpPr>
          <p:spPr>
            <a:xfrm>
              <a:off x="3259275" y="1337575"/>
              <a:ext cx="2240225" cy="127600"/>
            </a:xfrm>
            <a:custGeom>
              <a:rect b="b" l="l" r="r" t="t"/>
              <a:pathLst>
                <a:path extrusionOk="0" h="5104" w="89609">
                  <a:moveTo>
                    <a:pt x="46796" y="1"/>
                  </a:moveTo>
                  <a:lnTo>
                    <a:pt x="20162" y="125"/>
                  </a:lnTo>
                  <a:lnTo>
                    <a:pt x="8090" y="250"/>
                  </a:lnTo>
                  <a:lnTo>
                    <a:pt x="2863" y="250"/>
                  </a:lnTo>
                  <a:lnTo>
                    <a:pt x="2241" y="374"/>
                  </a:lnTo>
                  <a:lnTo>
                    <a:pt x="1743" y="498"/>
                  </a:lnTo>
                  <a:lnTo>
                    <a:pt x="1245" y="623"/>
                  </a:lnTo>
                  <a:lnTo>
                    <a:pt x="747" y="996"/>
                  </a:lnTo>
                  <a:lnTo>
                    <a:pt x="498" y="1370"/>
                  </a:lnTo>
                  <a:lnTo>
                    <a:pt x="249" y="1743"/>
                  </a:lnTo>
                  <a:lnTo>
                    <a:pt x="0" y="2116"/>
                  </a:lnTo>
                  <a:lnTo>
                    <a:pt x="0" y="2490"/>
                  </a:lnTo>
                  <a:lnTo>
                    <a:pt x="0" y="2988"/>
                  </a:lnTo>
                  <a:lnTo>
                    <a:pt x="125" y="3361"/>
                  </a:lnTo>
                  <a:lnTo>
                    <a:pt x="249" y="3859"/>
                  </a:lnTo>
                  <a:lnTo>
                    <a:pt x="623" y="4108"/>
                  </a:lnTo>
                  <a:lnTo>
                    <a:pt x="996" y="4481"/>
                  </a:lnTo>
                  <a:lnTo>
                    <a:pt x="1494" y="4730"/>
                  </a:lnTo>
                  <a:lnTo>
                    <a:pt x="2116" y="4979"/>
                  </a:lnTo>
                  <a:lnTo>
                    <a:pt x="2863" y="4979"/>
                  </a:lnTo>
                  <a:lnTo>
                    <a:pt x="7343" y="5103"/>
                  </a:lnTo>
                  <a:lnTo>
                    <a:pt x="43435" y="5103"/>
                  </a:lnTo>
                  <a:lnTo>
                    <a:pt x="85004" y="4979"/>
                  </a:lnTo>
                  <a:lnTo>
                    <a:pt x="85999" y="4979"/>
                  </a:lnTo>
                  <a:lnTo>
                    <a:pt x="86870" y="4854"/>
                  </a:lnTo>
                  <a:lnTo>
                    <a:pt x="87617" y="4606"/>
                  </a:lnTo>
                  <a:lnTo>
                    <a:pt x="88239" y="4357"/>
                  </a:lnTo>
                  <a:lnTo>
                    <a:pt x="88737" y="4108"/>
                  </a:lnTo>
                  <a:lnTo>
                    <a:pt x="89111" y="3734"/>
                  </a:lnTo>
                  <a:lnTo>
                    <a:pt x="89359" y="3361"/>
                  </a:lnTo>
                  <a:lnTo>
                    <a:pt x="89608" y="2988"/>
                  </a:lnTo>
                  <a:lnTo>
                    <a:pt x="89608" y="2490"/>
                  </a:lnTo>
                  <a:lnTo>
                    <a:pt x="89608" y="2116"/>
                  </a:lnTo>
                  <a:lnTo>
                    <a:pt x="89484" y="1743"/>
                  </a:lnTo>
                  <a:lnTo>
                    <a:pt x="89235" y="1370"/>
                  </a:lnTo>
                  <a:lnTo>
                    <a:pt x="88986" y="996"/>
                  </a:lnTo>
                  <a:lnTo>
                    <a:pt x="88613" y="747"/>
                  </a:lnTo>
                  <a:lnTo>
                    <a:pt x="88115" y="498"/>
                  </a:lnTo>
                  <a:lnTo>
                    <a:pt x="87617" y="250"/>
                  </a:lnTo>
                  <a:lnTo>
                    <a:pt x="86248" y="125"/>
                  </a:lnTo>
                  <a:lnTo>
                    <a:pt x="83386" y="1"/>
                  </a:lnTo>
                  <a:close/>
                </a:path>
              </a:pathLst>
            </a:custGeom>
            <a:solidFill>
              <a:srgbClr val="6445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68"/>
            <p:cNvSpPr/>
            <p:nvPr/>
          </p:nvSpPr>
          <p:spPr>
            <a:xfrm>
              <a:off x="1012850" y="1368700"/>
              <a:ext cx="684525" cy="180475"/>
            </a:xfrm>
            <a:custGeom>
              <a:rect b="b" l="l" r="r" t="t"/>
              <a:pathLst>
                <a:path extrusionOk="0" h="7219" w="27381">
                  <a:moveTo>
                    <a:pt x="0" y="0"/>
                  </a:moveTo>
                  <a:lnTo>
                    <a:pt x="0" y="7219"/>
                  </a:lnTo>
                  <a:lnTo>
                    <a:pt x="27381" y="7219"/>
                  </a:lnTo>
                  <a:lnTo>
                    <a:pt x="27381" y="0"/>
                  </a:lnTo>
                  <a:close/>
                </a:path>
              </a:pathLst>
            </a:custGeom>
            <a:solidFill>
              <a:srgbClr val="3E2D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68"/>
            <p:cNvSpPr/>
            <p:nvPr/>
          </p:nvSpPr>
          <p:spPr>
            <a:xfrm>
              <a:off x="1012850" y="1549150"/>
              <a:ext cx="684525" cy="177375"/>
            </a:xfrm>
            <a:custGeom>
              <a:rect b="b" l="l" r="r" t="t"/>
              <a:pathLst>
                <a:path extrusionOk="0" h="7095" w="27381">
                  <a:moveTo>
                    <a:pt x="0" y="1"/>
                  </a:moveTo>
                  <a:lnTo>
                    <a:pt x="0" y="7095"/>
                  </a:lnTo>
                  <a:lnTo>
                    <a:pt x="27381" y="7095"/>
                  </a:lnTo>
                  <a:lnTo>
                    <a:pt x="27381" y="1"/>
                  </a:lnTo>
                  <a:close/>
                </a:path>
              </a:pathLst>
            </a:custGeom>
            <a:solidFill>
              <a:srgbClr val="D6A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68"/>
            <p:cNvSpPr/>
            <p:nvPr/>
          </p:nvSpPr>
          <p:spPr>
            <a:xfrm>
              <a:off x="1868475" y="1132225"/>
              <a:ext cx="155600" cy="360950"/>
            </a:xfrm>
            <a:custGeom>
              <a:rect b="b" l="l" r="r" t="t"/>
              <a:pathLst>
                <a:path extrusionOk="0" h="14438" w="6224">
                  <a:moveTo>
                    <a:pt x="3734" y="1"/>
                  </a:moveTo>
                  <a:lnTo>
                    <a:pt x="2863" y="125"/>
                  </a:lnTo>
                  <a:lnTo>
                    <a:pt x="1992" y="374"/>
                  </a:lnTo>
                  <a:lnTo>
                    <a:pt x="1245" y="872"/>
                  </a:lnTo>
                  <a:lnTo>
                    <a:pt x="623" y="1370"/>
                  </a:lnTo>
                  <a:lnTo>
                    <a:pt x="374" y="1867"/>
                  </a:lnTo>
                  <a:lnTo>
                    <a:pt x="250" y="2490"/>
                  </a:lnTo>
                  <a:lnTo>
                    <a:pt x="1" y="4108"/>
                  </a:lnTo>
                  <a:lnTo>
                    <a:pt x="1" y="6223"/>
                  </a:lnTo>
                  <a:lnTo>
                    <a:pt x="125" y="8588"/>
                  </a:lnTo>
                  <a:lnTo>
                    <a:pt x="374" y="12695"/>
                  </a:lnTo>
                  <a:lnTo>
                    <a:pt x="623" y="14437"/>
                  </a:lnTo>
                  <a:lnTo>
                    <a:pt x="6099" y="14437"/>
                  </a:lnTo>
                  <a:lnTo>
                    <a:pt x="6224" y="10579"/>
                  </a:lnTo>
                  <a:lnTo>
                    <a:pt x="6224" y="6970"/>
                  </a:lnTo>
                  <a:lnTo>
                    <a:pt x="6099" y="3236"/>
                  </a:lnTo>
                  <a:lnTo>
                    <a:pt x="5975" y="2490"/>
                  </a:lnTo>
                  <a:lnTo>
                    <a:pt x="5850" y="1867"/>
                  </a:lnTo>
                  <a:lnTo>
                    <a:pt x="5601" y="1245"/>
                  </a:lnTo>
                  <a:lnTo>
                    <a:pt x="5228" y="872"/>
                  </a:lnTo>
                  <a:lnTo>
                    <a:pt x="4979" y="498"/>
                  </a:lnTo>
                  <a:lnTo>
                    <a:pt x="4606" y="250"/>
                  </a:lnTo>
                  <a:lnTo>
                    <a:pt x="4108" y="125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68"/>
            <p:cNvSpPr/>
            <p:nvPr/>
          </p:nvSpPr>
          <p:spPr>
            <a:xfrm>
              <a:off x="1806250" y="1415375"/>
              <a:ext cx="283175" cy="295600"/>
            </a:xfrm>
            <a:custGeom>
              <a:rect b="b" l="l" r="r" t="t"/>
              <a:pathLst>
                <a:path extrusionOk="0" h="11824" w="11327">
                  <a:moveTo>
                    <a:pt x="1" y="0"/>
                  </a:moveTo>
                  <a:lnTo>
                    <a:pt x="1" y="11823"/>
                  </a:lnTo>
                  <a:lnTo>
                    <a:pt x="11326" y="11823"/>
                  </a:lnTo>
                  <a:lnTo>
                    <a:pt x="11326" y="0"/>
                  </a:lnTo>
                  <a:close/>
                </a:path>
              </a:pathLst>
            </a:custGeom>
            <a:solidFill>
              <a:srgbClr val="C84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68"/>
            <p:cNvSpPr/>
            <p:nvPr/>
          </p:nvSpPr>
          <p:spPr>
            <a:xfrm>
              <a:off x="1784475" y="1222450"/>
              <a:ext cx="308050" cy="177375"/>
            </a:xfrm>
            <a:custGeom>
              <a:rect b="b" l="l" r="r" t="t"/>
              <a:pathLst>
                <a:path extrusionOk="0" h="7095" w="12322">
                  <a:moveTo>
                    <a:pt x="996" y="1"/>
                  </a:moveTo>
                  <a:lnTo>
                    <a:pt x="623" y="125"/>
                  </a:lnTo>
                  <a:lnTo>
                    <a:pt x="374" y="374"/>
                  </a:lnTo>
                  <a:lnTo>
                    <a:pt x="125" y="748"/>
                  </a:lnTo>
                  <a:lnTo>
                    <a:pt x="0" y="1245"/>
                  </a:lnTo>
                  <a:lnTo>
                    <a:pt x="0" y="1743"/>
                  </a:lnTo>
                  <a:lnTo>
                    <a:pt x="0" y="2365"/>
                  </a:lnTo>
                  <a:lnTo>
                    <a:pt x="374" y="3734"/>
                  </a:lnTo>
                  <a:lnTo>
                    <a:pt x="872" y="4979"/>
                  </a:lnTo>
                  <a:lnTo>
                    <a:pt x="1245" y="5601"/>
                  </a:lnTo>
                  <a:lnTo>
                    <a:pt x="1743" y="6099"/>
                  </a:lnTo>
                  <a:lnTo>
                    <a:pt x="2241" y="6472"/>
                  </a:lnTo>
                  <a:lnTo>
                    <a:pt x="2738" y="6846"/>
                  </a:lnTo>
                  <a:lnTo>
                    <a:pt x="3236" y="6970"/>
                  </a:lnTo>
                  <a:lnTo>
                    <a:pt x="5725" y="6970"/>
                  </a:lnTo>
                  <a:lnTo>
                    <a:pt x="7468" y="7095"/>
                  </a:lnTo>
                  <a:lnTo>
                    <a:pt x="9335" y="7095"/>
                  </a:lnTo>
                  <a:lnTo>
                    <a:pt x="9584" y="6970"/>
                  </a:lnTo>
                  <a:lnTo>
                    <a:pt x="10330" y="6224"/>
                  </a:lnTo>
                  <a:lnTo>
                    <a:pt x="10953" y="5726"/>
                  </a:lnTo>
                  <a:lnTo>
                    <a:pt x="11450" y="4979"/>
                  </a:lnTo>
                  <a:lnTo>
                    <a:pt x="11948" y="4232"/>
                  </a:lnTo>
                  <a:lnTo>
                    <a:pt x="12197" y="3361"/>
                  </a:lnTo>
                  <a:lnTo>
                    <a:pt x="12322" y="2490"/>
                  </a:lnTo>
                  <a:lnTo>
                    <a:pt x="12322" y="1992"/>
                  </a:lnTo>
                  <a:lnTo>
                    <a:pt x="12197" y="1494"/>
                  </a:lnTo>
                  <a:lnTo>
                    <a:pt x="11948" y="1121"/>
                  </a:lnTo>
                  <a:lnTo>
                    <a:pt x="11824" y="872"/>
                  </a:lnTo>
                  <a:lnTo>
                    <a:pt x="11575" y="623"/>
                  </a:lnTo>
                  <a:lnTo>
                    <a:pt x="11450" y="623"/>
                  </a:lnTo>
                  <a:lnTo>
                    <a:pt x="10953" y="872"/>
                  </a:lnTo>
                  <a:lnTo>
                    <a:pt x="10455" y="1370"/>
                  </a:lnTo>
                  <a:lnTo>
                    <a:pt x="9584" y="2739"/>
                  </a:lnTo>
                  <a:lnTo>
                    <a:pt x="9210" y="3237"/>
                  </a:lnTo>
                  <a:lnTo>
                    <a:pt x="8837" y="3610"/>
                  </a:lnTo>
                  <a:lnTo>
                    <a:pt x="8339" y="3859"/>
                  </a:lnTo>
                  <a:lnTo>
                    <a:pt x="7592" y="3859"/>
                  </a:lnTo>
                  <a:lnTo>
                    <a:pt x="5974" y="3983"/>
                  </a:lnTo>
                  <a:lnTo>
                    <a:pt x="3859" y="3983"/>
                  </a:lnTo>
                  <a:lnTo>
                    <a:pt x="3610" y="3361"/>
                  </a:lnTo>
                  <a:lnTo>
                    <a:pt x="2863" y="1868"/>
                  </a:lnTo>
                  <a:lnTo>
                    <a:pt x="2365" y="1245"/>
                  </a:lnTo>
                  <a:lnTo>
                    <a:pt x="1867" y="499"/>
                  </a:lnTo>
                  <a:lnTo>
                    <a:pt x="1494" y="125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68"/>
            <p:cNvSpPr/>
            <p:nvPr/>
          </p:nvSpPr>
          <p:spPr>
            <a:xfrm>
              <a:off x="847950" y="1698500"/>
              <a:ext cx="2240225" cy="130700"/>
            </a:xfrm>
            <a:custGeom>
              <a:rect b="b" l="l" r="r" t="t"/>
              <a:pathLst>
                <a:path extrusionOk="0" h="5228" w="89609">
                  <a:moveTo>
                    <a:pt x="74051" y="0"/>
                  </a:moveTo>
                  <a:lnTo>
                    <a:pt x="46796" y="125"/>
                  </a:lnTo>
                  <a:lnTo>
                    <a:pt x="20162" y="249"/>
                  </a:lnTo>
                  <a:lnTo>
                    <a:pt x="8090" y="374"/>
                  </a:lnTo>
                  <a:lnTo>
                    <a:pt x="2863" y="374"/>
                  </a:lnTo>
                  <a:lnTo>
                    <a:pt x="2240" y="498"/>
                  </a:lnTo>
                  <a:lnTo>
                    <a:pt x="1618" y="623"/>
                  </a:lnTo>
                  <a:lnTo>
                    <a:pt x="1245" y="747"/>
                  </a:lnTo>
                  <a:lnTo>
                    <a:pt x="747" y="1121"/>
                  </a:lnTo>
                  <a:lnTo>
                    <a:pt x="498" y="1494"/>
                  </a:lnTo>
                  <a:lnTo>
                    <a:pt x="249" y="1867"/>
                  </a:lnTo>
                  <a:lnTo>
                    <a:pt x="0" y="2241"/>
                  </a:lnTo>
                  <a:lnTo>
                    <a:pt x="0" y="2614"/>
                  </a:lnTo>
                  <a:lnTo>
                    <a:pt x="0" y="3112"/>
                  </a:lnTo>
                  <a:lnTo>
                    <a:pt x="125" y="3485"/>
                  </a:lnTo>
                  <a:lnTo>
                    <a:pt x="249" y="3859"/>
                  </a:lnTo>
                  <a:lnTo>
                    <a:pt x="623" y="4232"/>
                  </a:lnTo>
                  <a:lnTo>
                    <a:pt x="996" y="4605"/>
                  </a:lnTo>
                  <a:lnTo>
                    <a:pt x="1494" y="4854"/>
                  </a:lnTo>
                  <a:lnTo>
                    <a:pt x="2116" y="5103"/>
                  </a:lnTo>
                  <a:lnTo>
                    <a:pt x="2863" y="5103"/>
                  </a:lnTo>
                  <a:lnTo>
                    <a:pt x="7343" y="5228"/>
                  </a:lnTo>
                  <a:lnTo>
                    <a:pt x="43311" y="5228"/>
                  </a:lnTo>
                  <a:lnTo>
                    <a:pt x="85003" y="5103"/>
                  </a:lnTo>
                  <a:lnTo>
                    <a:pt x="85999" y="5103"/>
                  </a:lnTo>
                  <a:lnTo>
                    <a:pt x="86870" y="4979"/>
                  </a:lnTo>
                  <a:lnTo>
                    <a:pt x="87617" y="4730"/>
                  </a:lnTo>
                  <a:lnTo>
                    <a:pt x="88239" y="4481"/>
                  </a:lnTo>
                  <a:lnTo>
                    <a:pt x="88737" y="4232"/>
                  </a:lnTo>
                  <a:lnTo>
                    <a:pt x="89110" y="3859"/>
                  </a:lnTo>
                  <a:lnTo>
                    <a:pt x="89359" y="3485"/>
                  </a:lnTo>
                  <a:lnTo>
                    <a:pt x="89608" y="3112"/>
                  </a:lnTo>
                  <a:lnTo>
                    <a:pt x="89608" y="2614"/>
                  </a:lnTo>
                  <a:lnTo>
                    <a:pt x="89608" y="2241"/>
                  </a:lnTo>
                  <a:lnTo>
                    <a:pt x="89484" y="1867"/>
                  </a:lnTo>
                  <a:lnTo>
                    <a:pt x="89235" y="1494"/>
                  </a:lnTo>
                  <a:lnTo>
                    <a:pt x="88986" y="1121"/>
                  </a:lnTo>
                  <a:lnTo>
                    <a:pt x="88613" y="872"/>
                  </a:lnTo>
                  <a:lnTo>
                    <a:pt x="88115" y="623"/>
                  </a:lnTo>
                  <a:lnTo>
                    <a:pt x="87617" y="374"/>
                  </a:lnTo>
                  <a:lnTo>
                    <a:pt x="86248" y="249"/>
                  </a:lnTo>
                  <a:lnTo>
                    <a:pt x="83386" y="125"/>
                  </a:lnTo>
                  <a:lnTo>
                    <a:pt x="74051" y="0"/>
                  </a:lnTo>
                  <a:close/>
                </a:path>
              </a:pathLst>
            </a:custGeom>
            <a:solidFill>
              <a:srgbClr val="6445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68"/>
            <p:cNvSpPr/>
            <p:nvPr/>
          </p:nvSpPr>
          <p:spPr>
            <a:xfrm>
              <a:off x="2204500" y="1138450"/>
              <a:ext cx="584975" cy="572525"/>
            </a:xfrm>
            <a:custGeom>
              <a:rect b="b" l="l" r="r" t="t"/>
              <a:pathLst>
                <a:path extrusionOk="0" h="22901" w="23399">
                  <a:moveTo>
                    <a:pt x="1" y="1"/>
                  </a:moveTo>
                  <a:lnTo>
                    <a:pt x="1" y="22900"/>
                  </a:lnTo>
                  <a:lnTo>
                    <a:pt x="23399" y="22900"/>
                  </a:lnTo>
                  <a:lnTo>
                    <a:pt x="23399" y="1"/>
                  </a:lnTo>
                  <a:close/>
                </a:path>
              </a:pathLst>
            </a:custGeom>
            <a:solidFill>
              <a:srgbClr val="D6A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68"/>
            <p:cNvSpPr/>
            <p:nvPr/>
          </p:nvSpPr>
          <p:spPr>
            <a:xfrm>
              <a:off x="2422300" y="1157125"/>
              <a:ext cx="189825" cy="1182350"/>
            </a:xfrm>
            <a:custGeom>
              <a:rect b="b" l="l" r="r" t="t"/>
              <a:pathLst>
                <a:path extrusionOk="0" h="47294" w="7593">
                  <a:moveTo>
                    <a:pt x="6597" y="0"/>
                  </a:moveTo>
                  <a:lnTo>
                    <a:pt x="5228" y="125"/>
                  </a:lnTo>
                  <a:lnTo>
                    <a:pt x="4481" y="374"/>
                  </a:lnTo>
                  <a:lnTo>
                    <a:pt x="3610" y="623"/>
                  </a:lnTo>
                  <a:lnTo>
                    <a:pt x="2739" y="1120"/>
                  </a:lnTo>
                  <a:lnTo>
                    <a:pt x="1868" y="1867"/>
                  </a:lnTo>
                  <a:lnTo>
                    <a:pt x="1370" y="2365"/>
                  </a:lnTo>
                  <a:lnTo>
                    <a:pt x="996" y="2987"/>
                  </a:lnTo>
                  <a:lnTo>
                    <a:pt x="623" y="3734"/>
                  </a:lnTo>
                  <a:lnTo>
                    <a:pt x="374" y="4481"/>
                  </a:lnTo>
                  <a:lnTo>
                    <a:pt x="250" y="5227"/>
                  </a:lnTo>
                  <a:lnTo>
                    <a:pt x="125" y="6099"/>
                  </a:lnTo>
                  <a:lnTo>
                    <a:pt x="1" y="7094"/>
                  </a:lnTo>
                  <a:lnTo>
                    <a:pt x="125" y="8090"/>
                  </a:lnTo>
                  <a:lnTo>
                    <a:pt x="250" y="8837"/>
                  </a:lnTo>
                  <a:lnTo>
                    <a:pt x="374" y="9708"/>
                  </a:lnTo>
                  <a:lnTo>
                    <a:pt x="996" y="11450"/>
                  </a:lnTo>
                  <a:lnTo>
                    <a:pt x="1868" y="13317"/>
                  </a:lnTo>
                  <a:lnTo>
                    <a:pt x="2988" y="15308"/>
                  </a:lnTo>
                  <a:lnTo>
                    <a:pt x="4730" y="19042"/>
                  </a:lnTo>
                  <a:lnTo>
                    <a:pt x="5601" y="20909"/>
                  </a:lnTo>
                  <a:lnTo>
                    <a:pt x="6224" y="22776"/>
                  </a:lnTo>
                  <a:lnTo>
                    <a:pt x="6846" y="24767"/>
                  </a:lnTo>
                  <a:lnTo>
                    <a:pt x="7095" y="26758"/>
                  </a:lnTo>
                  <a:lnTo>
                    <a:pt x="7095" y="27754"/>
                  </a:lnTo>
                  <a:lnTo>
                    <a:pt x="7095" y="28874"/>
                  </a:lnTo>
                  <a:lnTo>
                    <a:pt x="6970" y="29870"/>
                  </a:lnTo>
                  <a:lnTo>
                    <a:pt x="6721" y="30865"/>
                  </a:lnTo>
                  <a:lnTo>
                    <a:pt x="5975" y="33354"/>
                  </a:lnTo>
                  <a:lnTo>
                    <a:pt x="5103" y="35221"/>
                  </a:lnTo>
                  <a:lnTo>
                    <a:pt x="4232" y="36839"/>
                  </a:lnTo>
                  <a:lnTo>
                    <a:pt x="3486" y="38208"/>
                  </a:lnTo>
                  <a:lnTo>
                    <a:pt x="2365" y="39950"/>
                  </a:lnTo>
                  <a:lnTo>
                    <a:pt x="1992" y="40946"/>
                  </a:lnTo>
                  <a:lnTo>
                    <a:pt x="1619" y="41817"/>
                  </a:lnTo>
                  <a:lnTo>
                    <a:pt x="1494" y="42937"/>
                  </a:lnTo>
                  <a:lnTo>
                    <a:pt x="1370" y="44182"/>
                  </a:lnTo>
                  <a:lnTo>
                    <a:pt x="1494" y="45675"/>
                  </a:lnTo>
                  <a:lnTo>
                    <a:pt x="1868" y="47293"/>
                  </a:lnTo>
                  <a:lnTo>
                    <a:pt x="2365" y="47169"/>
                  </a:lnTo>
                  <a:lnTo>
                    <a:pt x="1992" y="45551"/>
                  </a:lnTo>
                  <a:lnTo>
                    <a:pt x="1868" y="44182"/>
                  </a:lnTo>
                  <a:lnTo>
                    <a:pt x="1992" y="43062"/>
                  </a:lnTo>
                  <a:lnTo>
                    <a:pt x="2117" y="42066"/>
                  </a:lnTo>
                  <a:lnTo>
                    <a:pt x="2365" y="41070"/>
                  </a:lnTo>
                  <a:lnTo>
                    <a:pt x="2863" y="40199"/>
                  </a:lnTo>
                  <a:lnTo>
                    <a:pt x="3859" y="38457"/>
                  </a:lnTo>
                  <a:lnTo>
                    <a:pt x="4730" y="37088"/>
                  </a:lnTo>
                  <a:lnTo>
                    <a:pt x="5601" y="35470"/>
                  </a:lnTo>
                  <a:lnTo>
                    <a:pt x="6473" y="33479"/>
                  </a:lnTo>
                  <a:lnTo>
                    <a:pt x="7219" y="30990"/>
                  </a:lnTo>
                  <a:lnTo>
                    <a:pt x="7468" y="29994"/>
                  </a:lnTo>
                  <a:lnTo>
                    <a:pt x="7593" y="28874"/>
                  </a:lnTo>
                  <a:lnTo>
                    <a:pt x="7593" y="27878"/>
                  </a:lnTo>
                  <a:lnTo>
                    <a:pt x="7593" y="26758"/>
                  </a:lnTo>
                  <a:lnTo>
                    <a:pt x="7344" y="24767"/>
                  </a:lnTo>
                  <a:lnTo>
                    <a:pt x="6721" y="22776"/>
                  </a:lnTo>
                  <a:lnTo>
                    <a:pt x="6099" y="20784"/>
                  </a:lnTo>
                  <a:lnTo>
                    <a:pt x="5228" y="18793"/>
                  </a:lnTo>
                  <a:lnTo>
                    <a:pt x="3361" y="15184"/>
                  </a:lnTo>
                  <a:lnTo>
                    <a:pt x="2365" y="13193"/>
                  </a:lnTo>
                  <a:lnTo>
                    <a:pt x="1494" y="11326"/>
                  </a:lnTo>
                  <a:lnTo>
                    <a:pt x="872" y="9583"/>
                  </a:lnTo>
                  <a:lnTo>
                    <a:pt x="748" y="8712"/>
                  </a:lnTo>
                  <a:lnTo>
                    <a:pt x="623" y="7965"/>
                  </a:lnTo>
                  <a:lnTo>
                    <a:pt x="623" y="6223"/>
                  </a:lnTo>
                  <a:lnTo>
                    <a:pt x="623" y="5352"/>
                  </a:lnTo>
                  <a:lnTo>
                    <a:pt x="872" y="4605"/>
                  </a:lnTo>
                  <a:lnTo>
                    <a:pt x="1121" y="3983"/>
                  </a:lnTo>
                  <a:lnTo>
                    <a:pt x="1370" y="3236"/>
                  </a:lnTo>
                  <a:lnTo>
                    <a:pt x="1743" y="2738"/>
                  </a:lnTo>
                  <a:lnTo>
                    <a:pt x="2241" y="2240"/>
                  </a:lnTo>
                  <a:lnTo>
                    <a:pt x="2988" y="1618"/>
                  </a:lnTo>
                  <a:lnTo>
                    <a:pt x="3859" y="1120"/>
                  </a:lnTo>
                  <a:lnTo>
                    <a:pt x="4606" y="871"/>
                  </a:lnTo>
                  <a:lnTo>
                    <a:pt x="5352" y="623"/>
                  </a:lnTo>
                  <a:lnTo>
                    <a:pt x="6597" y="498"/>
                  </a:lnTo>
                  <a:lnTo>
                    <a:pt x="7095" y="498"/>
                  </a:lnTo>
                  <a:lnTo>
                    <a:pt x="7219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68"/>
            <p:cNvSpPr/>
            <p:nvPr/>
          </p:nvSpPr>
          <p:spPr>
            <a:xfrm>
              <a:off x="2416075" y="2264775"/>
              <a:ext cx="115150" cy="264475"/>
            </a:xfrm>
            <a:custGeom>
              <a:rect b="b" l="l" r="r" t="t"/>
              <a:pathLst>
                <a:path extrusionOk="0" h="10579" w="4606">
                  <a:moveTo>
                    <a:pt x="1494" y="0"/>
                  </a:moveTo>
                  <a:lnTo>
                    <a:pt x="748" y="996"/>
                  </a:lnTo>
                  <a:lnTo>
                    <a:pt x="374" y="1992"/>
                  </a:lnTo>
                  <a:lnTo>
                    <a:pt x="125" y="3112"/>
                  </a:lnTo>
                  <a:lnTo>
                    <a:pt x="1" y="4107"/>
                  </a:lnTo>
                  <a:lnTo>
                    <a:pt x="250" y="4979"/>
                  </a:lnTo>
                  <a:lnTo>
                    <a:pt x="499" y="5850"/>
                  </a:lnTo>
                  <a:lnTo>
                    <a:pt x="872" y="6721"/>
                  </a:lnTo>
                  <a:lnTo>
                    <a:pt x="1370" y="7468"/>
                  </a:lnTo>
                  <a:lnTo>
                    <a:pt x="2490" y="8837"/>
                  </a:lnTo>
                  <a:lnTo>
                    <a:pt x="3486" y="9832"/>
                  </a:lnTo>
                  <a:lnTo>
                    <a:pt x="4232" y="10455"/>
                  </a:lnTo>
                  <a:lnTo>
                    <a:pt x="4481" y="10579"/>
                  </a:lnTo>
                  <a:lnTo>
                    <a:pt x="4481" y="10579"/>
                  </a:lnTo>
                  <a:lnTo>
                    <a:pt x="4357" y="10206"/>
                  </a:lnTo>
                  <a:lnTo>
                    <a:pt x="4357" y="9708"/>
                  </a:lnTo>
                  <a:lnTo>
                    <a:pt x="4481" y="8090"/>
                  </a:lnTo>
                  <a:lnTo>
                    <a:pt x="4606" y="6099"/>
                  </a:lnTo>
                  <a:lnTo>
                    <a:pt x="4481" y="3983"/>
                  </a:lnTo>
                  <a:lnTo>
                    <a:pt x="4232" y="2987"/>
                  </a:lnTo>
                  <a:lnTo>
                    <a:pt x="3859" y="2240"/>
                  </a:lnTo>
                  <a:lnTo>
                    <a:pt x="3361" y="1494"/>
                  </a:lnTo>
                  <a:lnTo>
                    <a:pt x="2863" y="871"/>
                  </a:lnTo>
                  <a:lnTo>
                    <a:pt x="1992" y="249"/>
                  </a:lnTo>
                  <a:lnTo>
                    <a:pt x="1494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68"/>
            <p:cNvSpPr/>
            <p:nvPr/>
          </p:nvSpPr>
          <p:spPr>
            <a:xfrm>
              <a:off x="2276075" y="2121650"/>
              <a:ext cx="224050" cy="171150"/>
            </a:xfrm>
            <a:custGeom>
              <a:rect b="b" l="l" r="r" t="t"/>
              <a:pathLst>
                <a:path extrusionOk="0" h="6846" w="8962">
                  <a:moveTo>
                    <a:pt x="6597" y="0"/>
                  </a:moveTo>
                  <a:lnTo>
                    <a:pt x="5476" y="125"/>
                  </a:lnTo>
                  <a:lnTo>
                    <a:pt x="4605" y="498"/>
                  </a:lnTo>
                  <a:lnTo>
                    <a:pt x="3734" y="996"/>
                  </a:lnTo>
                  <a:lnTo>
                    <a:pt x="2987" y="1494"/>
                  </a:lnTo>
                  <a:lnTo>
                    <a:pt x="2365" y="2116"/>
                  </a:lnTo>
                  <a:lnTo>
                    <a:pt x="1743" y="2863"/>
                  </a:lnTo>
                  <a:lnTo>
                    <a:pt x="872" y="4356"/>
                  </a:lnTo>
                  <a:lnTo>
                    <a:pt x="249" y="5725"/>
                  </a:lnTo>
                  <a:lnTo>
                    <a:pt x="0" y="6596"/>
                  </a:lnTo>
                  <a:lnTo>
                    <a:pt x="0" y="6845"/>
                  </a:lnTo>
                  <a:lnTo>
                    <a:pt x="249" y="6721"/>
                  </a:lnTo>
                  <a:lnTo>
                    <a:pt x="747" y="6472"/>
                  </a:lnTo>
                  <a:lnTo>
                    <a:pt x="2241" y="5974"/>
                  </a:lnTo>
                  <a:lnTo>
                    <a:pt x="4232" y="5476"/>
                  </a:lnTo>
                  <a:lnTo>
                    <a:pt x="6223" y="4605"/>
                  </a:lnTo>
                  <a:lnTo>
                    <a:pt x="6970" y="4107"/>
                  </a:lnTo>
                  <a:lnTo>
                    <a:pt x="7717" y="3485"/>
                  </a:lnTo>
                  <a:lnTo>
                    <a:pt x="8090" y="2738"/>
                  </a:lnTo>
                  <a:lnTo>
                    <a:pt x="8463" y="2116"/>
                  </a:lnTo>
                  <a:lnTo>
                    <a:pt x="8837" y="996"/>
                  </a:lnTo>
                  <a:lnTo>
                    <a:pt x="8961" y="498"/>
                  </a:lnTo>
                  <a:lnTo>
                    <a:pt x="7717" y="125"/>
                  </a:lnTo>
                  <a:lnTo>
                    <a:pt x="6597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68"/>
            <p:cNvSpPr/>
            <p:nvPr/>
          </p:nvSpPr>
          <p:spPr>
            <a:xfrm>
              <a:off x="2484525" y="2130975"/>
              <a:ext cx="152500" cy="239600"/>
            </a:xfrm>
            <a:custGeom>
              <a:rect b="b" l="l" r="r" t="t"/>
              <a:pathLst>
                <a:path extrusionOk="0" h="9584" w="6100">
                  <a:moveTo>
                    <a:pt x="748" y="1"/>
                  </a:moveTo>
                  <a:lnTo>
                    <a:pt x="250" y="1121"/>
                  </a:lnTo>
                  <a:lnTo>
                    <a:pt x="1" y="2241"/>
                  </a:lnTo>
                  <a:lnTo>
                    <a:pt x="1" y="3361"/>
                  </a:lnTo>
                  <a:lnTo>
                    <a:pt x="250" y="4357"/>
                  </a:lnTo>
                  <a:lnTo>
                    <a:pt x="623" y="5228"/>
                  </a:lnTo>
                  <a:lnTo>
                    <a:pt x="1121" y="5975"/>
                  </a:lnTo>
                  <a:lnTo>
                    <a:pt x="1619" y="6721"/>
                  </a:lnTo>
                  <a:lnTo>
                    <a:pt x="2366" y="7344"/>
                  </a:lnTo>
                  <a:lnTo>
                    <a:pt x="3735" y="8339"/>
                  </a:lnTo>
                  <a:lnTo>
                    <a:pt x="4979" y="9086"/>
                  </a:lnTo>
                  <a:lnTo>
                    <a:pt x="5850" y="9459"/>
                  </a:lnTo>
                  <a:lnTo>
                    <a:pt x="6099" y="9584"/>
                  </a:lnTo>
                  <a:lnTo>
                    <a:pt x="5975" y="9335"/>
                  </a:lnTo>
                  <a:lnTo>
                    <a:pt x="5850" y="8713"/>
                  </a:lnTo>
                  <a:lnTo>
                    <a:pt x="5477" y="7219"/>
                  </a:lnTo>
                  <a:lnTo>
                    <a:pt x="5104" y="5228"/>
                  </a:lnTo>
                  <a:lnTo>
                    <a:pt x="4481" y="3112"/>
                  </a:lnTo>
                  <a:lnTo>
                    <a:pt x="4108" y="2241"/>
                  </a:lnTo>
                  <a:lnTo>
                    <a:pt x="3486" y="1494"/>
                  </a:lnTo>
                  <a:lnTo>
                    <a:pt x="2863" y="996"/>
                  </a:lnTo>
                  <a:lnTo>
                    <a:pt x="2241" y="623"/>
                  </a:lnTo>
                  <a:lnTo>
                    <a:pt x="1121" y="125"/>
                  </a:lnTo>
                  <a:lnTo>
                    <a:pt x="748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68"/>
            <p:cNvSpPr/>
            <p:nvPr/>
          </p:nvSpPr>
          <p:spPr>
            <a:xfrm>
              <a:off x="2363200" y="1931850"/>
              <a:ext cx="224025" cy="171150"/>
            </a:xfrm>
            <a:custGeom>
              <a:rect b="b" l="l" r="r" t="t"/>
              <a:pathLst>
                <a:path extrusionOk="0" h="6846" w="8961">
                  <a:moveTo>
                    <a:pt x="6472" y="1"/>
                  </a:moveTo>
                  <a:lnTo>
                    <a:pt x="5476" y="125"/>
                  </a:lnTo>
                  <a:lnTo>
                    <a:pt x="4605" y="498"/>
                  </a:lnTo>
                  <a:lnTo>
                    <a:pt x="3734" y="872"/>
                  </a:lnTo>
                  <a:lnTo>
                    <a:pt x="2987" y="1494"/>
                  </a:lnTo>
                  <a:lnTo>
                    <a:pt x="2240" y="2116"/>
                  </a:lnTo>
                  <a:lnTo>
                    <a:pt x="1743" y="2863"/>
                  </a:lnTo>
                  <a:lnTo>
                    <a:pt x="871" y="4357"/>
                  </a:lnTo>
                  <a:lnTo>
                    <a:pt x="249" y="5601"/>
                  </a:lnTo>
                  <a:lnTo>
                    <a:pt x="0" y="6597"/>
                  </a:lnTo>
                  <a:lnTo>
                    <a:pt x="0" y="6846"/>
                  </a:lnTo>
                  <a:lnTo>
                    <a:pt x="125" y="6597"/>
                  </a:lnTo>
                  <a:lnTo>
                    <a:pt x="622" y="6472"/>
                  </a:lnTo>
                  <a:lnTo>
                    <a:pt x="2240" y="5974"/>
                  </a:lnTo>
                  <a:lnTo>
                    <a:pt x="4107" y="5352"/>
                  </a:lnTo>
                  <a:lnTo>
                    <a:pt x="6098" y="4605"/>
                  </a:lnTo>
                  <a:lnTo>
                    <a:pt x="6970" y="4108"/>
                  </a:lnTo>
                  <a:lnTo>
                    <a:pt x="7592" y="3485"/>
                  </a:lnTo>
                  <a:lnTo>
                    <a:pt x="8090" y="2739"/>
                  </a:lnTo>
                  <a:lnTo>
                    <a:pt x="8463" y="2116"/>
                  </a:lnTo>
                  <a:lnTo>
                    <a:pt x="8837" y="996"/>
                  </a:lnTo>
                  <a:lnTo>
                    <a:pt x="8961" y="498"/>
                  </a:lnTo>
                  <a:lnTo>
                    <a:pt x="7716" y="125"/>
                  </a:lnTo>
                  <a:lnTo>
                    <a:pt x="6472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68"/>
            <p:cNvSpPr/>
            <p:nvPr/>
          </p:nvSpPr>
          <p:spPr>
            <a:xfrm>
              <a:off x="2590325" y="1931850"/>
              <a:ext cx="152475" cy="239600"/>
            </a:xfrm>
            <a:custGeom>
              <a:rect b="b" l="l" r="r" t="t"/>
              <a:pathLst>
                <a:path extrusionOk="0" h="9584" w="6099">
                  <a:moveTo>
                    <a:pt x="623" y="1"/>
                  </a:moveTo>
                  <a:lnTo>
                    <a:pt x="249" y="1245"/>
                  </a:lnTo>
                  <a:lnTo>
                    <a:pt x="0" y="2365"/>
                  </a:lnTo>
                  <a:lnTo>
                    <a:pt x="0" y="3361"/>
                  </a:lnTo>
                  <a:lnTo>
                    <a:pt x="249" y="4357"/>
                  </a:lnTo>
                  <a:lnTo>
                    <a:pt x="623" y="5228"/>
                  </a:lnTo>
                  <a:lnTo>
                    <a:pt x="1121" y="6099"/>
                  </a:lnTo>
                  <a:lnTo>
                    <a:pt x="1618" y="6846"/>
                  </a:lnTo>
                  <a:lnTo>
                    <a:pt x="2365" y="7468"/>
                  </a:lnTo>
                  <a:lnTo>
                    <a:pt x="3734" y="8464"/>
                  </a:lnTo>
                  <a:lnTo>
                    <a:pt x="4979" y="9210"/>
                  </a:lnTo>
                  <a:lnTo>
                    <a:pt x="5850" y="9584"/>
                  </a:lnTo>
                  <a:lnTo>
                    <a:pt x="6099" y="9584"/>
                  </a:lnTo>
                  <a:lnTo>
                    <a:pt x="5974" y="9335"/>
                  </a:lnTo>
                  <a:lnTo>
                    <a:pt x="5850" y="8837"/>
                  </a:lnTo>
                  <a:lnTo>
                    <a:pt x="5476" y="7343"/>
                  </a:lnTo>
                  <a:lnTo>
                    <a:pt x="5103" y="5352"/>
                  </a:lnTo>
                  <a:lnTo>
                    <a:pt x="4481" y="3236"/>
                  </a:lnTo>
                  <a:lnTo>
                    <a:pt x="4107" y="2365"/>
                  </a:lnTo>
                  <a:lnTo>
                    <a:pt x="3485" y="1619"/>
                  </a:lnTo>
                  <a:lnTo>
                    <a:pt x="2863" y="1121"/>
                  </a:lnTo>
                  <a:lnTo>
                    <a:pt x="2241" y="623"/>
                  </a:lnTo>
                  <a:lnTo>
                    <a:pt x="1121" y="125"/>
                  </a:lnTo>
                  <a:lnTo>
                    <a:pt x="623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68"/>
            <p:cNvSpPr/>
            <p:nvPr/>
          </p:nvSpPr>
          <p:spPr>
            <a:xfrm>
              <a:off x="2394300" y="1751400"/>
              <a:ext cx="211600" cy="180475"/>
            </a:xfrm>
            <a:custGeom>
              <a:rect b="b" l="l" r="r" t="t"/>
              <a:pathLst>
                <a:path extrusionOk="0" h="7219" w="8464">
                  <a:moveTo>
                    <a:pt x="6099" y="0"/>
                  </a:moveTo>
                  <a:lnTo>
                    <a:pt x="4979" y="249"/>
                  </a:lnTo>
                  <a:lnTo>
                    <a:pt x="4108" y="622"/>
                  </a:lnTo>
                  <a:lnTo>
                    <a:pt x="3361" y="1120"/>
                  </a:lnTo>
                  <a:lnTo>
                    <a:pt x="2614" y="1743"/>
                  </a:lnTo>
                  <a:lnTo>
                    <a:pt x="1992" y="2365"/>
                  </a:lnTo>
                  <a:lnTo>
                    <a:pt x="1494" y="3236"/>
                  </a:lnTo>
                  <a:lnTo>
                    <a:pt x="747" y="4729"/>
                  </a:lnTo>
                  <a:lnTo>
                    <a:pt x="250" y="6099"/>
                  </a:lnTo>
                  <a:lnTo>
                    <a:pt x="1" y="6970"/>
                  </a:lnTo>
                  <a:lnTo>
                    <a:pt x="1" y="7219"/>
                  </a:lnTo>
                  <a:lnTo>
                    <a:pt x="250" y="7094"/>
                  </a:lnTo>
                  <a:lnTo>
                    <a:pt x="747" y="6845"/>
                  </a:lnTo>
                  <a:lnTo>
                    <a:pt x="2241" y="6223"/>
                  </a:lnTo>
                  <a:lnTo>
                    <a:pt x="4108" y="5476"/>
                  </a:lnTo>
                  <a:lnTo>
                    <a:pt x="5975" y="4605"/>
                  </a:lnTo>
                  <a:lnTo>
                    <a:pt x="6846" y="3983"/>
                  </a:lnTo>
                  <a:lnTo>
                    <a:pt x="7468" y="3360"/>
                  </a:lnTo>
                  <a:lnTo>
                    <a:pt x="7841" y="2614"/>
                  </a:lnTo>
                  <a:lnTo>
                    <a:pt x="8090" y="1867"/>
                  </a:lnTo>
                  <a:lnTo>
                    <a:pt x="8464" y="747"/>
                  </a:lnTo>
                  <a:lnTo>
                    <a:pt x="8464" y="249"/>
                  </a:lnTo>
                  <a:lnTo>
                    <a:pt x="7219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68"/>
            <p:cNvSpPr/>
            <p:nvPr/>
          </p:nvSpPr>
          <p:spPr>
            <a:xfrm>
              <a:off x="2590325" y="1751400"/>
              <a:ext cx="230275" cy="158700"/>
            </a:xfrm>
            <a:custGeom>
              <a:rect b="b" l="l" r="r" t="t"/>
              <a:pathLst>
                <a:path extrusionOk="0" h="6348" w="9211">
                  <a:moveTo>
                    <a:pt x="498" y="0"/>
                  </a:moveTo>
                  <a:lnTo>
                    <a:pt x="0" y="125"/>
                  </a:lnTo>
                  <a:lnTo>
                    <a:pt x="125" y="1369"/>
                  </a:lnTo>
                  <a:lnTo>
                    <a:pt x="498" y="2489"/>
                  </a:lnTo>
                  <a:lnTo>
                    <a:pt x="996" y="3485"/>
                  </a:lnTo>
                  <a:lnTo>
                    <a:pt x="1618" y="4232"/>
                  </a:lnTo>
                  <a:lnTo>
                    <a:pt x="2241" y="4854"/>
                  </a:lnTo>
                  <a:lnTo>
                    <a:pt x="3112" y="5352"/>
                  </a:lnTo>
                  <a:lnTo>
                    <a:pt x="3983" y="5725"/>
                  </a:lnTo>
                  <a:lnTo>
                    <a:pt x="4854" y="5974"/>
                  </a:lnTo>
                  <a:lnTo>
                    <a:pt x="6472" y="6223"/>
                  </a:lnTo>
                  <a:lnTo>
                    <a:pt x="7966" y="6347"/>
                  </a:lnTo>
                  <a:lnTo>
                    <a:pt x="8961" y="6223"/>
                  </a:lnTo>
                  <a:lnTo>
                    <a:pt x="9210" y="6223"/>
                  </a:lnTo>
                  <a:lnTo>
                    <a:pt x="8961" y="5974"/>
                  </a:lnTo>
                  <a:lnTo>
                    <a:pt x="8588" y="5601"/>
                  </a:lnTo>
                  <a:lnTo>
                    <a:pt x="7592" y="4356"/>
                  </a:lnTo>
                  <a:lnTo>
                    <a:pt x="6348" y="2738"/>
                  </a:lnTo>
                  <a:lnTo>
                    <a:pt x="4854" y="1245"/>
                  </a:lnTo>
                  <a:lnTo>
                    <a:pt x="4107" y="622"/>
                  </a:lnTo>
                  <a:lnTo>
                    <a:pt x="3236" y="249"/>
                  </a:lnTo>
                  <a:lnTo>
                    <a:pt x="2365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68"/>
            <p:cNvSpPr/>
            <p:nvPr/>
          </p:nvSpPr>
          <p:spPr>
            <a:xfrm>
              <a:off x="2335200" y="1570925"/>
              <a:ext cx="189800" cy="202275"/>
            </a:xfrm>
            <a:custGeom>
              <a:rect b="b" l="l" r="r" t="t"/>
              <a:pathLst>
                <a:path extrusionOk="0" h="8091" w="7592">
                  <a:moveTo>
                    <a:pt x="6347" y="1"/>
                  </a:moveTo>
                  <a:lnTo>
                    <a:pt x="5103" y="125"/>
                  </a:lnTo>
                  <a:lnTo>
                    <a:pt x="4107" y="499"/>
                  </a:lnTo>
                  <a:lnTo>
                    <a:pt x="3236" y="996"/>
                  </a:lnTo>
                  <a:lnTo>
                    <a:pt x="2489" y="1619"/>
                  </a:lnTo>
                  <a:lnTo>
                    <a:pt x="1867" y="2241"/>
                  </a:lnTo>
                  <a:lnTo>
                    <a:pt x="1369" y="2988"/>
                  </a:lnTo>
                  <a:lnTo>
                    <a:pt x="996" y="3859"/>
                  </a:lnTo>
                  <a:lnTo>
                    <a:pt x="373" y="5477"/>
                  </a:lnTo>
                  <a:lnTo>
                    <a:pt x="125" y="6846"/>
                  </a:lnTo>
                  <a:lnTo>
                    <a:pt x="0" y="7841"/>
                  </a:lnTo>
                  <a:lnTo>
                    <a:pt x="0" y="8090"/>
                  </a:lnTo>
                  <a:lnTo>
                    <a:pt x="249" y="7841"/>
                  </a:lnTo>
                  <a:lnTo>
                    <a:pt x="622" y="7593"/>
                  </a:lnTo>
                  <a:lnTo>
                    <a:pt x="2116" y="6846"/>
                  </a:lnTo>
                  <a:lnTo>
                    <a:pt x="3858" y="5850"/>
                  </a:lnTo>
                  <a:lnTo>
                    <a:pt x="5601" y="4730"/>
                  </a:lnTo>
                  <a:lnTo>
                    <a:pt x="6347" y="3983"/>
                  </a:lnTo>
                  <a:lnTo>
                    <a:pt x="6845" y="3237"/>
                  </a:lnTo>
                  <a:lnTo>
                    <a:pt x="7218" y="2490"/>
                  </a:lnTo>
                  <a:lnTo>
                    <a:pt x="7467" y="1743"/>
                  </a:lnTo>
                  <a:lnTo>
                    <a:pt x="7592" y="623"/>
                  </a:lnTo>
                  <a:lnTo>
                    <a:pt x="7592" y="125"/>
                  </a:lnTo>
                  <a:lnTo>
                    <a:pt x="6347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68"/>
            <p:cNvSpPr/>
            <p:nvPr/>
          </p:nvSpPr>
          <p:spPr>
            <a:xfrm>
              <a:off x="2524975" y="1549150"/>
              <a:ext cx="261400" cy="124475"/>
            </a:xfrm>
            <a:custGeom>
              <a:rect b="b" l="l" r="r" t="t"/>
              <a:pathLst>
                <a:path extrusionOk="0" h="4979" w="10456">
                  <a:moveTo>
                    <a:pt x="2366" y="1"/>
                  </a:moveTo>
                  <a:lnTo>
                    <a:pt x="1494" y="125"/>
                  </a:lnTo>
                  <a:lnTo>
                    <a:pt x="374" y="498"/>
                  </a:lnTo>
                  <a:lnTo>
                    <a:pt x="1" y="747"/>
                  </a:lnTo>
                  <a:lnTo>
                    <a:pt x="499" y="1992"/>
                  </a:lnTo>
                  <a:lnTo>
                    <a:pt x="1121" y="2863"/>
                  </a:lnTo>
                  <a:lnTo>
                    <a:pt x="1868" y="3610"/>
                  </a:lnTo>
                  <a:lnTo>
                    <a:pt x="2614" y="4232"/>
                  </a:lnTo>
                  <a:lnTo>
                    <a:pt x="3486" y="4605"/>
                  </a:lnTo>
                  <a:lnTo>
                    <a:pt x="4481" y="4854"/>
                  </a:lnTo>
                  <a:lnTo>
                    <a:pt x="5352" y="4979"/>
                  </a:lnTo>
                  <a:lnTo>
                    <a:pt x="6348" y="4979"/>
                  </a:lnTo>
                  <a:lnTo>
                    <a:pt x="7966" y="4730"/>
                  </a:lnTo>
                  <a:lnTo>
                    <a:pt x="9459" y="4481"/>
                  </a:lnTo>
                  <a:lnTo>
                    <a:pt x="10331" y="4108"/>
                  </a:lnTo>
                  <a:lnTo>
                    <a:pt x="10455" y="3983"/>
                  </a:lnTo>
                  <a:lnTo>
                    <a:pt x="10206" y="3859"/>
                  </a:lnTo>
                  <a:lnTo>
                    <a:pt x="9833" y="3610"/>
                  </a:lnTo>
                  <a:lnTo>
                    <a:pt x="8464" y="2739"/>
                  </a:lnTo>
                  <a:lnTo>
                    <a:pt x="6846" y="1494"/>
                  </a:lnTo>
                  <a:lnTo>
                    <a:pt x="4979" y="498"/>
                  </a:lnTo>
                  <a:lnTo>
                    <a:pt x="3983" y="125"/>
                  </a:lnTo>
                  <a:lnTo>
                    <a:pt x="3112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68"/>
            <p:cNvSpPr/>
            <p:nvPr/>
          </p:nvSpPr>
          <p:spPr>
            <a:xfrm>
              <a:off x="2257400" y="1412250"/>
              <a:ext cx="189825" cy="202275"/>
            </a:xfrm>
            <a:custGeom>
              <a:rect b="b" l="l" r="r" t="t"/>
              <a:pathLst>
                <a:path extrusionOk="0" h="8091" w="7593">
                  <a:moveTo>
                    <a:pt x="6348" y="1"/>
                  </a:moveTo>
                  <a:lnTo>
                    <a:pt x="5228" y="125"/>
                  </a:lnTo>
                  <a:lnTo>
                    <a:pt x="4232" y="374"/>
                  </a:lnTo>
                  <a:lnTo>
                    <a:pt x="3361" y="872"/>
                  </a:lnTo>
                  <a:lnTo>
                    <a:pt x="2614" y="1494"/>
                  </a:lnTo>
                  <a:lnTo>
                    <a:pt x="1992" y="2241"/>
                  </a:lnTo>
                  <a:lnTo>
                    <a:pt x="1494" y="2988"/>
                  </a:lnTo>
                  <a:lnTo>
                    <a:pt x="996" y="3859"/>
                  </a:lnTo>
                  <a:lnTo>
                    <a:pt x="374" y="5352"/>
                  </a:lnTo>
                  <a:lnTo>
                    <a:pt x="125" y="6846"/>
                  </a:lnTo>
                  <a:lnTo>
                    <a:pt x="1" y="7717"/>
                  </a:lnTo>
                  <a:lnTo>
                    <a:pt x="1" y="8090"/>
                  </a:lnTo>
                  <a:lnTo>
                    <a:pt x="250" y="7841"/>
                  </a:lnTo>
                  <a:lnTo>
                    <a:pt x="747" y="7592"/>
                  </a:lnTo>
                  <a:lnTo>
                    <a:pt x="2116" y="6846"/>
                  </a:lnTo>
                  <a:lnTo>
                    <a:pt x="3859" y="5850"/>
                  </a:lnTo>
                  <a:lnTo>
                    <a:pt x="5726" y="4605"/>
                  </a:lnTo>
                  <a:lnTo>
                    <a:pt x="6348" y="3983"/>
                  </a:lnTo>
                  <a:lnTo>
                    <a:pt x="6970" y="3236"/>
                  </a:lnTo>
                  <a:lnTo>
                    <a:pt x="7219" y="2490"/>
                  </a:lnTo>
                  <a:lnTo>
                    <a:pt x="7468" y="1743"/>
                  </a:lnTo>
                  <a:lnTo>
                    <a:pt x="7592" y="498"/>
                  </a:lnTo>
                  <a:lnTo>
                    <a:pt x="7592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68"/>
            <p:cNvSpPr/>
            <p:nvPr/>
          </p:nvSpPr>
          <p:spPr>
            <a:xfrm>
              <a:off x="2447200" y="1387350"/>
              <a:ext cx="264500" cy="127600"/>
            </a:xfrm>
            <a:custGeom>
              <a:rect b="b" l="l" r="r" t="t"/>
              <a:pathLst>
                <a:path extrusionOk="0" h="5104" w="10580">
                  <a:moveTo>
                    <a:pt x="3236" y="1"/>
                  </a:moveTo>
                  <a:lnTo>
                    <a:pt x="2365" y="125"/>
                  </a:lnTo>
                  <a:lnTo>
                    <a:pt x="1618" y="250"/>
                  </a:lnTo>
                  <a:lnTo>
                    <a:pt x="498" y="623"/>
                  </a:lnTo>
                  <a:lnTo>
                    <a:pt x="0" y="872"/>
                  </a:lnTo>
                  <a:lnTo>
                    <a:pt x="498" y="1992"/>
                  </a:lnTo>
                  <a:lnTo>
                    <a:pt x="1121" y="2988"/>
                  </a:lnTo>
                  <a:lnTo>
                    <a:pt x="1867" y="3735"/>
                  </a:lnTo>
                  <a:lnTo>
                    <a:pt x="2738" y="4357"/>
                  </a:lnTo>
                  <a:lnTo>
                    <a:pt x="3610" y="4730"/>
                  </a:lnTo>
                  <a:lnTo>
                    <a:pt x="4481" y="4979"/>
                  </a:lnTo>
                  <a:lnTo>
                    <a:pt x="5352" y="5104"/>
                  </a:lnTo>
                  <a:lnTo>
                    <a:pt x="6348" y="5104"/>
                  </a:lnTo>
                  <a:lnTo>
                    <a:pt x="8090" y="4855"/>
                  </a:lnTo>
                  <a:lnTo>
                    <a:pt x="9459" y="4481"/>
                  </a:lnTo>
                  <a:lnTo>
                    <a:pt x="10330" y="4232"/>
                  </a:lnTo>
                  <a:lnTo>
                    <a:pt x="10579" y="3984"/>
                  </a:lnTo>
                  <a:lnTo>
                    <a:pt x="10330" y="3984"/>
                  </a:lnTo>
                  <a:lnTo>
                    <a:pt x="9832" y="3735"/>
                  </a:lnTo>
                  <a:lnTo>
                    <a:pt x="8463" y="2739"/>
                  </a:lnTo>
                  <a:lnTo>
                    <a:pt x="6846" y="1619"/>
                  </a:lnTo>
                  <a:lnTo>
                    <a:pt x="4979" y="499"/>
                  </a:lnTo>
                  <a:lnTo>
                    <a:pt x="4107" y="125"/>
                  </a:lnTo>
                  <a:lnTo>
                    <a:pt x="3236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68"/>
            <p:cNvSpPr/>
            <p:nvPr/>
          </p:nvSpPr>
          <p:spPr>
            <a:xfrm>
              <a:off x="2220075" y="1222450"/>
              <a:ext cx="230250" cy="161825"/>
            </a:xfrm>
            <a:custGeom>
              <a:rect b="b" l="l" r="r" t="t"/>
              <a:pathLst>
                <a:path extrusionOk="0" h="6473" w="9210">
                  <a:moveTo>
                    <a:pt x="5725" y="1"/>
                  </a:moveTo>
                  <a:lnTo>
                    <a:pt x="4854" y="374"/>
                  </a:lnTo>
                  <a:lnTo>
                    <a:pt x="3983" y="748"/>
                  </a:lnTo>
                  <a:lnTo>
                    <a:pt x="3236" y="1245"/>
                  </a:lnTo>
                  <a:lnTo>
                    <a:pt x="2489" y="1868"/>
                  </a:lnTo>
                  <a:lnTo>
                    <a:pt x="1867" y="2614"/>
                  </a:lnTo>
                  <a:lnTo>
                    <a:pt x="996" y="4108"/>
                  </a:lnTo>
                  <a:lnTo>
                    <a:pt x="374" y="5352"/>
                  </a:lnTo>
                  <a:lnTo>
                    <a:pt x="0" y="6224"/>
                  </a:lnTo>
                  <a:lnTo>
                    <a:pt x="0" y="6472"/>
                  </a:lnTo>
                  <a:lnTo>
                    <a:pt x="249" y="6348"/>
                  </a:lnTo>
                  <a:lnTo>
                    <a:pt x="747" y="6224"/>
                  </a:lnTo>
                  <a:lnTo>
                    <a:pt x="2240" y="5726"/>
                  </a:lnTo>
                  <a:lnTo>
                    <a:pt x="4232" y="5228"/>
                  </a:lnTo>
                  <a:lnTo>
                    <a:pt x="6223" y="4481"/>
                  </a:lnTo>
                  <a:lnTo>
                    <a:pt x="7094" y="3983"/>
                  </a:lnTo>
                  <a:lnTo>
                    <a:pt x="7716" y="3361"/>
                  </a:lnTo>
                  <a:lnTo>
                    <a:pt x="8339" y="2739"/>
                  </a:lnTo>
                  <a:lnTo>
                    <a:pt x="8712" y="2117"/>
                  </a:lnTo>
                  <a:lnTo>
                    <a:pt x="9085" y="996"/>
                  </a:lnTo>
                  <a:lnTo>
                    <a:pt x="9210" y="499"/>
                  </a:lnTo>
                  <a:lnTo>
                    <a:pt x="7965" y="125"/>
                  </a:lnTo>
                  <a:lnTo>
                    <a:pt x="6845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68"/>
            <p:cNvSpPr/>
            <p:nvPr/>
          </p:nvSpPr>
          <p:spPr>
            <a:xfrm>
              <a:off x="2279175" y="1082450"/>
              <a:ext cx="276950" cy="112025"/>
            </a:xfrm>
            <a:custGeom>
              <a:rect b="b" l="l" r="r" t="t"/>
              <a:pathLst>
                <a:path extrusionOk="0" h="4481" w="11078">
                  <a:moveTo>
                    <a:pt x="6348" y="0"/>
                  </a:moveTo>
                  <a:lnTo>
                    <a:pt x="5477" y="125"/>
                  </a:lnTo>
                  <a:lnTo>
                    <a:pt x="4481" y="374"/>
                  </a:lnTo>
                  <a:lnTo>
                    <a:pt x="3610" y="623"/>
                  </a:lnTo>
                  <a:lnTo>
                    <a:pt x="2117" y="1369"/>
                  </a:lnTo>
                  <a:lnTo>
                    <a:pt x="872" y="2241"/>
                  </a:lnTo>
                  <a:lnTo>
                    <a:pt x="250" y="2863"/>
                  </a:lnTo>
                  <a:lnTo>
                    <a:pt x="1" y="2987"/>
                  </a:lnTo>
                  <a:lnTo>
                    <a:pt x="374" y="2987"/>
                  </a:lnTo>
                  <a:lnTo>
                    <a:pt x="872" y="3112"/>
                  </a:lnTo>
                  <a:lnTo>
                    <a:pt x="2366" y="3610"/>
                  </a:lnTo>
                  <a:lnTo>
                    <a:pt x="4357" y="4107"/>
                  </a:lnTo>
                  <a:lnTo>
                    <a:pt x="6473" y="4481"/>
                  </a:lnTo>
                  <a:lnTo>
                    <a:pt x="7468" y="4481"/>
                  </a:lnTo>
                  <a:lnTo>
                    <a:pt x="8339" y="4232"/>
                  </a:lnTo>
                  <a:lnTo>
                    <a:pt x="9086" y="3983"/>
                  </a:lnTo>
                  <a:lnTo>
                    <a:pt x="9708" y="3610"/>
                  </a:lnTo>
                  <a:lnTo>
                    <a:pt x="10704" y="2863"/>
                  </a:lnTo>
                  <a:lnTo>
                    <a:pt x="11077" y="2489"/>
                  </a:lnTo>
                  <a:lnTo>
                    <a:pt x="10082" y="1494"/>
                  </a:lnTo>
                  <a:lnTo>
                    <a:pt x="9211" y="747"/>
                  </a:lnTo>
                  <a:lnTo>
                    <a:pt x="8339" y="374"/>
                  </a:lnTo>
                  <a:lnTo>
                    <a:pt x="7344" y="125"/>
                  </a:lnTo>
                  <a:lnTo>
                    <a:pt x="6348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68"/>
            <p:cNvSpPr/>
            <p:nvPr/>
          </p:nvSpPr>
          <p:spPr>
            <a:xfrm>
              <a:off x="2453425" y="1222450"/>
              <a:ext cx="214700" cy="174275"/>
            </a:xfrm>
            <a:custGeom>
              <a:rect b="b" l="l" r="r" t="t"/>
              <a:pathLst>
                <a:path extrusionOk="0" h="6971" w="8588">
                  <a:moveTo>
                    <a:pt x="0" y="1"/>
                  </a:moveTo>
                  <a:lnTo>
                    <a:pt x="0" y="1370"/>
                  </a:lnTo>
                  <a:lnTo>
                    <a:pt x="249" y="2490"/>
                  </a:lnTo>
                  <a:lnTo>
                    <a:pt x="623" y="3361"/>
                  </a:lnTo>
                  <a:lnTo>
                    <a:pt x="1245" y="4232"/>
                  </a:lnTo>
                  <a:lnTo>
                    <a:pt x="1867" y="4979"/>
                  </a:lnTo>
                  <a:lnTo>
                    <a:pt x="2614" y="5477"/>
                  </a:lnTo>
                  <a:lnTo>
                    <a:pt x="3485" y="5975"/>
                  </a:lnTo>
                  <a:lnTo>
                    <a:pt x="4232" y="6348"/>
                  </a:lnTo>
                  <a:lnTo>
                    <a:pt x="5974" y="6721"/>
                  </a:lnTo>
                  <a:lnTo>
                    <a:pt x="7343" y="6970"/>
                  </a:lnTo>
                  <a:lnTo>
                    <a:pt x="8588" y="6970"/>
                  </a:lnTo>
                  <a:lnTo>
                    <a:pt x="8339" y="6721"/>
                  </a:lnTo>
                  <a:lnTo>
                    <a:pt x="8090" y="6348"/>
                  </a:lnTo>
                  <a:lnTo>
                    <a:pt x="7219" y="4979"/>
                  </a:lnTo>
                  <a:lnTo>
                    <a:pt x="6099" y="3237"/>
                  </a:lnTo>
                  <a:lnTo>
                    <a:pt x="4730" y="1619"/>
                  </a:lnTo>
                  <a:lnTo>
                    <a:pt x="3983" y="872"/>
                  </a:lnTo>
                  <a:lnTo>
                    <a:pt x="3236" y="499"/>
                  </a:lnTo>
                  <a:lnTo>
                    <a:pt x="2489" y="250"/>
                  </a:lnTo>
                  <a:lnTo>
                    <a:pt x="1743" y="1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68"/>
            <p:cNvSpPr/>
            <p:nvPr/>
          </p:nvSpPr>
          <p:spPr>
            <a:xfrm>
              <a:off x="2537425" y="1129125"/>
              <a:ext cx="236500" cy="149375"/>
            </a:xfrm>
            <a:custGeom>
              <a:rect b="b" l="l" r="r" t="t"/>
              <a:pathLst>
                <a:path extrusionOk="0" h="5975" w="9460">
                  <a:moveTo>
                    <a:pt x="1619" y="0"/>
                  </a:moveTo>
                  <a:lnTo>
                    <a:pt x="498" y="125"/>
                  </a:lnTo>
                  <a:lnTo>
                    <a:pt x="1" y="249"/>
                  </a:lnTo>
                  <a:lnTo>
                    <a:pt x="250" y="1494"/>
                  </a:lnTo>
                  <a:lnTo>
                    <a:pt x="623" y="2614"/>
                  </a:lnTo>
                  <a:lnTo>
                    <a:pt x="1121" y="3485"/>
                  </a:lnTo>
                  <a:lnTo>
                    <a:pt x="1868" y="4232"/>
                  </a:lnTo>
                  <a:lnTo>
                    <a:pt x="2614" y="4729"/>
                  </a:lnTo>
                  <a:lnTo>
                    <a:pt x="3361" y="5227"/>
                  </a:lnTo>
                  <a:lnTo>
                    <a:pt x="4232" y="5476"/>
                  </a:lnTo>
                  <a:lnTo>
                    <a:pt x="5103" y="5725"/>
                  </a:lnTo>
                  <a:lnTo>
                    <a:pt x="6846" y="5974"/>
                  </a:lnTo>
                  <a:lnTo>
                    <a:pt x="8339" y="5974"/>
                  </a:lnTo>
                  <a:lnTo>
                    <a:pt x="9210" y="5850"/>
                  </a:lnTo>
                  <a:lnTo>
                    <a:pt x="9459" y="5725"/>
                  </a:lnTo>
                  <a:lnTo>
                    <a:pt x="9210" y="5601"/>
                  </a:lnTo>
                  <a:lnTo>
                    <a:pt x="8837" y="5227"/>
                  </a:lnTo>
                  <a:lnTo>
                    <a:pt x="7841" y="3983"/>
                  </a:lnTo>
                  <a:lnTo>
                    <a:pt x="6472" y="2489"/>
                  </a:lnTo>
                  <a:lnTo>
                    <a:pt x="4979" y="996"/>
                  </a:lnTo>
                  <a:lnTo>
                    <a:pt x="4108" y="498"/>
                  </a:lnTo>
                  <a:lnTo>
                    <a:pt x="3237" y="125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9" name="Google Shape;2999;p68"/>
          <p:cNvSpPr/>
          <p:nvPr/>
        </p:nvSpPr>
        <p:spPr>
          <a:xfrm>
            <a:off x="3073412" y="1937171"/>
            <a:ext cx="695429" cy="659126"/>
          </a:xfrm>
          <a:custGeom>
            <a:rect b="b" l="l" r="r" t="t"/>
            <a:pathLst>
              <a:path extrusionOk="0" h="19563" w="19551">
                <a:moveTo>
                  <a:pt x="9776" y="0"/>
                </a:moveTo>
                <a:cubicBezTo>
                  <a:pt x="4370" y="0"/>
                  <a:pt x="1" y="4382"/>
                  <a:pt x="1" y="9787"/>
                </a:cubicBezTo>
                <a:cubicBezTo>
                  <a:pt x="1" y="15181"/>
                  <a:pt x="4370" y="19562"/>
                  <a:pt x="9776" y="19562"/>
                </a:cubicBezTo>
                <a:cubicBezTo>
                  <a:pt x="15181" y="19562"/>
                  <a:pt x="19551" y="15181"/>
                  <a:pt x="19551" y="9787"/>
                </a:cubicBezTo>
                <a:cubicBezTo>
                  <a:pt x="19551" y="4382"/>
                  <a:pt x="15181" y="0"/>
                  <a:pt x="97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3000" name="Google Shape;3000;p68"/>
          <p:cNvGrpSpPr/>
          <p:nvPr/>
        </p:nvGrpSpPr>
        <p:grpSpPr>
          <a:xfrm>
            <a:off x="3216701" y="2073040"/>
            <a:ext cx="408877" cy="387291"/>
            <a:chOff x="5651375" y="3806450"/>
            <a:chExt cx="481825" cy="481825"/>
          </a:xfrm>
        </p:grpSpPr>
        <p:sp>
          <p:nvSpPr>
            <p:cNvPr id="3001" name="Google Shape;3001;p68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02" name="Google Shape;3002;p68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03" name="Google Shape;3003;p68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04" name="Google Shape;3004;p68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9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Et concrètement…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63" name="Google Shape;463;p29"/>
          <p:cNvPicPr preferRelativeResize="0"/>
          <p:nvPr/>
        </p:nvPicPr>
        <p:blipFill rotWithShape="1">
          <a:blip r:embed="rId3">
            <a:alphaModFix/>
          </a:blip>
          <a:srcRect b="0" l="54843" r="0" t="0"/>
          <a:stretch/>
        </p:blipFill>
        <p:spPr>
          <a:xfrm>
            <a:off x="763875" y="1110647"/>
            <a:ext cx="8126625" cy="3856378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29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 </a:t>
            </a:r>
            <a:r>
              <a:rPr lang="en" sz="1600">
                <a:solidFill>
                  <a:schemeClr val="dk1"/>
                </a:solidFill>
              </a:rPr>
              <a:t>Organisation du projet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0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choix du sujet</a:t>
            </a:r>
            <a:endParaRPr/>
          </a:p>
        </p:txBody>
      </p:sp>
      <p:pic>
        <p:nvPicPr>
          <p:cNvPr id="470" name="Google Shape;4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1775" y="1178561"/>
            <a:ext cx="664969" cy="768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4607" y="2427995"/>
            <a:ext cx="664969" cy="768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6147" y="3926814"/>
            <a:ext cx="821882" cy="950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6147" y="3196975"/>
            <a:ext cx="821882" cy="950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87398" y="1087838"/>
            <a:ext cx="821869" cy="950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49918" y="1087827"/>
            <a:ext cx="821882" cy="950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181771" y="3196968"/>
            <a:ext cx="821882" cy="950437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30"/>
          <p:cNvSpPr/>
          <p:nvPr/>
        </p:nvSpPr>
        <p:spPr>
          <a:xfrm>
            <a:off x="3113375" y="1322300"/>
            <a:ext cx="407400" cy="481500"/>
          </a:xfrm>
          <a:prstGeom prst="mathPlus">
            <a:avLst>
              <a:gd fmla="val 23520" name="adj1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0"/>
          <p:cNvSpPr/>
          <p:nvPr/>
        </p:nvSpPr>
        <p:spPr>
          <a:xfrm>
            <a:off x="4875900" y="1322300"/>
            <a:ext cx="407400" cy="481500"/>
          </a:xfrm>
          <a:prstGeom prst="mathEqual">
            <a:avLst>
              <a:gd fmla="val 23520" name="adj1"/>
              <a:gd fmla="val 1176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0"/>
          <p:cNvSpPr/>
          <p:nvPr/>
        </p:nvSpPr>
        <p:spPr>
          <a:xfrm>
            <a:off x="4875900" y="612875"/>
            <a:ext cx="2075400" cy="2111700"/>
          </a:xfrm>
          <a:prstGeom prst="mathMultiply">
            <a:avLst>
              <a:gd fmla="val 1141" name="adj1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0" name="Google Shape;480;p30"/>
          <p:cNvCxnSpPr>
            <a:stCxn id="476" idx="3"/>
            <a:endCxn id="471" idx="1"/>
          </p:cNvCxnSpPr>
          <p:nvPr/>
        </p:nvCxnSpPr>
        <p:spPr>
          <a:xfrm flipH="1" rot="10800000">
            <a:off x="3003652" y="2812386"/>
            <a:ext cx="981000" cy="8598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1" name="Google Shape;481;p30"/>
          <p:cNvCxnSpPr>
            <a:stCxn id="476" idx="3"/>
            <a:endCxn id="473" idx="1"/>
          </p:cNvCxnSpPr>
          <p:nvPr/>
        </p:nvCxnSpPr>
        <p:spPr>
          <a:xfrm>
            <a:off x="3003652" y="3672186"/>
            <a:ext cx="9024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2" name="Google Shape;482;p30"/>
          <p:cNvCxnSpPr>
            <a:stCxn id="476" idx="3"/>
            <a:endCxn id="472" idx="1"/>
          </p:cNvCxnSpPr>
          <p:nvPr/>
        </p:nvCxnSpPr>
        <p:spPr>
          <a:xfrm>
            <a:off x="3003652" y="3672186"/>
            <a:ext cx="902400" cy="7299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83" name="Google Shape;483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70302" y="3181675"/>
            <a:ext cx="981000" cy="9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0"/>
          <p:cNvSpPr/>
          <p:nvPr/>
        </p:nvSpPr>
        <p:spPr>
          <a:xfrm>
            <a:off x="6836125" y="3144338"/>
            <a:ext cx="981000" cy="1055700"/>
          </a:xfrm>
          <a:prstGeom prst="mathMultiply">
            <a:avLst>
              <a:gd fmla="val 1141" name="adj1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0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/>
              <a:t>Choix du sujet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1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L’accord trouvé</a:t>
            </a:r>
            <a:endParaRPr/>
          </a:p>
        </p:txBody>
      </p:sp>
      <p:pic>
        <p:nvPicPr>
          <p:cNvPr id="491" name="Google Shape;4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271" y="1174430"/>
            <a:ext cx="821882" cy="950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9071" y="3047187"/>
            <a:ext cx="821875" cy="821875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31"/>
          <p:cNvSpPr txBox="1"/>
          <p:nvPr/>
        </p:nvSpPr>
        <p:spPr>
          <a:xfrm>
            <a:off x="2486629" y="2192875"/>
            <a:ext cx="8220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✓</a:t>
            </a:r>
            <a:endParaRPr sz="40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94" name="Google Shape;49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0021" y="1110143"/>
            <a:ext cx="821882" cy="950437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31"/>
          <p:cNvSpPr txBox="1"/>
          <p:nvPr/>
        </p:nvSpPr>
        <p:spPr>
          <a:xfrm>
            <a:off x="6206825" y="2175032"/>
            <a:ext cx="8220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✓</a:t>
            </a:r>
            <a:endParaRPr sz="40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6" name="Google Shape;496;p31"/>
          <p:cNvSpPr txBox="1"/>
          <p:nvPr/>
        </p:nvSpPr>
        <p:spPr>
          <a:xfrm>
            <a:off x="4049698" y="1718425"/>
            <a:ext cx="1044600" cy="17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&amp;</a:t>
            </a:r>
            <a:endParaRPr sz="110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97" name="Google Shape;49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3050" y="3111475"/>
            <a:ext cx="821875" cy="8218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31"/>
          <p:cNvSpPr txBox="1"/>
          <p:nvPr>
            <p:ph type="title"/>
          </p:nvPr>
        </p:nvSpPr>
        <p:spPr>
          <a:xfrm>
            <a:off x="-75" y="4357200"/>
            <a:ext cx="91440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⇒ Etudes des valeurs immobilières des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propriétés françaises </a:t>
            </a:r>
            <a:endParaRPr/>
          </a:p>
        </p:txBody>
      </p:sp>
      <p:sp>
        <p:nvSpPr>
          <p:cNvPr id="499" name="Google Shape;499;p31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2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Meta-datas du jeu de données initial</a:t>
            </a:r>
            <a:endParaRPr/>
          </a:p>
        </p:txBody>
      </p:sp>
      <p:sp>
        <p:nvSpPr>
          <p:cNvPr id="505" name="Google Shape;505;p32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06" name="Google Shape;50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100" y="1257300"/>
            <a:ext cx="1218925" cy="1457735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32"/>
          <p:cNvSpPr txBox="1"/>
          <p:nvPr/>
        </p:nvSpPr>
        <p:spPr>
          <a:xfrm>
            <a:off x="416417" y="2910175"/>
            <a:ext cx="10023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Licence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ouverte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08" name="Google Shape;508;p32"/>
          <p:cNvGrpSpPr/>
          <p:nvPr/>
        </p:nvGrpSpPr>
        <p:grpSpPr>
          <a:xfrm>
            <a:off x="1687278" y="2715033"/>
            <a:ext cx="1218925" cy="1495663"/>
            <a:chOff x="1729200" y="238125"/>
            <a:chExt cx="4161575" cy="5238750"/>
          </a:xfrm>
        </p:grpSpPr>
        <p:sp>
          <p:nvSpPr>
            <p:cNvPr id="509" name="Google Shape;509;p32"/>
            <p:cNvSpPr/>
            <p:nvPr/>
          </p:nvSpPr>
          <p:spPr>
            <a:xfrm>
              <a:off x="5324600" y="2877700"/>
              <a:ext cx="191200" cy="783075"/>
            </a:xfrm>
            <a:custGeom>
              <a:rect b="b" l="l" r="r" t="t"/>
              <a:pathLst>
                <a:path extrusionOk="0" h="31323" w="7648">
                  <a:moveTo>
                    <a:pt x="2795" y="1"/>
                  </a:moveTo>
                  <a:lnTo>
                    <a:pt x="1" y="31176"/>
                  </a:lnTo>
                  <a:lnTo>
                    <a:pt x="4413" y="31323"/>
                  </a:lnTo>
                  <a:lnTo>
                    <a:pt x="7648" y="736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rgbClr val="E1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229075" y="458700"/>
              <a:ext cx="761025" cy="367650"/>
            </a:xfrm>
            <a:custGeom>
              <a:rect b="b" l="l" r="r" t="t"/>
              <a:pathLst>
                <a:path extrusionOk="0" h="14706" w="30441">
                  <a:moveTo>
                    <a:pt x="28234" y="0"/>
                  </a:moveTo>
                  <a:lnTo>
                    <a:pt x="0" y="3824"/>
                  </a:lnTo>
                  <a:lnTo>
                    <a:pt x="148" y="14705"/>
                  </a:lnTo>
                  <a:lnTo>
                    <a:pt x="30440" y="12941"/>
                  </a:lnTo>
                  <a:lnTo>
                    <a:pt x="28234" y="0"/>
                  </a:lnTo>
                  <a:close/>
                </a:path>
              </a:pathLst>
            </a:custGeom>
            <a:solidFill>
              <a:srgbClr val="FFDC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4229075" y="458700"/>
              <a:ext cx="761025" cy="367650"/>
            </a:xfrm>
            <a:custGeom>
              <a:rect b="b" l="l" r="r" t="t"/>
              <a:pathLst>
                <a:path extrusionOk="0" fill="none" h="14706" w="30441">
                  <a:moveTo>
                    <a:pt x="148" y="14705"/>
                  </a:moveTo>
                  <a:lnTo>
                    <a:pt x="0" y="3824"/>
                  </a:lnTo>
                  <a:lnTo>
                    <a:pt x="28234" y="0"/>
                  </a:lnTo>
                  <a:lnTo>
                    <a:pt x="30440" y="12941"/>
                  </a:lnTo>
                  <a:lnTo>
                    <a:pt x="148" y="147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4229075" y="458700"/>
              <a:ext cx="716900" cy="367650"/>
            </a:xfrm>
            <a:custGeom>
              <a:rect b="b" l="l" r="r" t="t"/>
              <a:pathLst>
                <a:path extrusionOk="0" h="14706" w="28676">
                  <a:moveTo>
                    <a:pt x="28234" y="0"/>
                  </a:moveTo>
                  <a:lnTo>
                    <a:pt x="0" y="3824"/>
                  </a:lnTo>
                  <a:lnTo>
                    <a:pt x="148" y="14705"/>
                  </a:lnTo>
                  <a:lnTo>
                    <a:pt x="2500" y="14558"/>
                  </a:lnTo>
                  <a:lnTo>
                    <a:pt x="2353" y="6029"/>
                  </a:lnTo>
                  <a:lnTo>
                    <a:pt x="28676" y="2500"/>
                  </a:lnTo>
                  <a:lnTo>
                    <a:pt x="28234" y="0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4229075" y="458700"/>
              <a:ext cx="716900" cy="367650"/>
            </a:xfrm>
            <a:custGeom>
              <a:rect b="b" l="l" r="r" t="t"/>
              <a:pathLst>
                <a:path extrusionOk="0" fill="none" h="14706" w="28676">
                  <a:moveTo>
                    <a:pt x="2353" y="6029"/>
                  </a:moveTo>
                  <a:lnTo>
                    <a:pt x="28676" y="2500"/>
                  </a:lnTo>
                  <a:lnTo>
                    <a:pt x="28234" y="0"/>
                  </a:lnTo>
                  <a:lnTo>
                    <a:pt x="0" y="3824"/>
                  </a:lnTo>
                  <a:lnTo>
                    <a:pt x="148" y="14705"/>
                  </a:lnTo>
                  <a:lnTo>
                    <a:pt x="2500" y="14558"/>
                  </a:lnTo>
                  <a:lnTo>
                    <a:pt x="2353" y="602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4229075" y="458700"/>
              <a:ext cx="709550" cy="110300"/>
            </a:xfrm>
            <a:custGeom>
              <a:rect b="b" l="l" r="r" t="t"/>
              <a:pathLst>
                <a:path extrusionOk="0" h="4412" w="28382">
                  <a:moveTo>
                    <a:pt x="28234" y="0"/>
                  </a:moveTo>
                  <a:lnTo>
                    <a:pt x="0" y="3824"/>
                  </a:lnTo>
                  <a:lnTo>
                    <a:pt x="0" y="4412"/>
                  </a:lnTo>
                  <a:lnTo>
                    <a:pt x="28382" y="882"/>
                  </a:lnTo>
                  <a:lnTo>
                    <a:pt x="28234" y="0"/>
                  </a:lnTo>
                  <a:close/>
                </a:path>
              </a:pathLst>
            </a:custGeom>
            <a:solidFill>
              <a:srgbClr val="B1D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4229075" y="458700"/>
              <a:ext cx="709550" cy="110300"/>
            </a:xfrm>
            <a:custGeom>
              <a:rect b="b" l="l" r="r" t="t"/>
              <a:pathLst>
                <a:path extrusionOk="0" fill="none" h="4412" w="28382">
                  <a:moveTo>
                    <a:pt x="28234" y="0"/>
                  </a:moveTo>
                  <a:lnTo>
                    <a:pt x="0" y="3824"/>
                  </a:lnTo>
                  <a:lnTo>
                    <a:pt x="0" y="4412"/>
                  </a:lnTo>
                  <a:lnTo>
                    <a:pt x="28382" y="882"/>
                  </a:lnTo>
                  <a:lnTo>
                    <a:pt x="2823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2350475" y="2785800"/>
              <a:ext cx="102975" cy="1029400"/>
            </a:xfrm>
            <a:custGeom>
              <a:rect b="b" l="l" r="r" t="t"/>
              <a:pathLst>
                <a:path extrusionOk="0" h="41176" w="4119">
                  <a:moveTo>
                    <a:pt x="1" y="0"/>
                  </a:moveTo>
                  <a:lnTo>
                    <a:pt x="2207" y="41175"/>
                  </a:lnTo>
                  <a:lnTo>
                    <a:pt x="4118" y="41175"/>
                  </a:lnTo>
                  <a:lnTo>
                    <a:pt x="3383" y="0"/>
                  </a:lnTo>
                  <a:close/>
                </a:path>
              </a:pathLst>
            </a:custGeom>
            <a:solidFill>
              <a:srgbClr val="E1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1784325" y="3355625"/>
              <a:ext cx="47825" cy="477950"/>
            </a:xfrm>
            <a:custGeom>
              <a:rect b="b" l="l" r="r" t="t"/>
              <a:pathLst>
                <a:path extrusionOk="0" h="19118" w="1913">
                  <a:moveTo>
                    <a:pt x="736" y="1"/>
                  </a:moveTo>
                  <a:lnTo>
                    <a:pt x="1" y="148"/>
                  </a:lnTo>
                  <a:lnTo>
                    <a:pt x="1177" y="19117"/>
                  </a:lnTo>
                  <a:lnTo>
                    <a:pt x="1912" y="19117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1964475" y="3362975"/>
              <a:ext cx="18400" cy="477950"/>
            </a:xfrm>
            <a:custGeom>
              <a:rect b="b" l="l" r="r" t="t"/>
              <a:pathLst>
                <a:path extrusionOk="0" h="19118" w="736">
                  <a:moveTo>
                    <a:pt x="0" y="1"/>
                  </a:moveTo>
                  <a:lnTo>
                    <a:pt x="0" y="19118"/>
                  </a:lnTo>
                  <a:lnTo>
                    <a:pt x="736" y="19118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2129900" y="3366650"/>
              <a:ext cx="18400" cy="477950"/>
            </a:xfrm>
            <a:custGeom>
              <a:rect b="b" l="l" r="r" t="t"/>
              <a:pathLst>
                <a:path extrusionOk="0" h="19118" w="736">
                  <a:moveTo>
                    <a:pt x="736" y="1"/>
                  </a:moveTo>
                  <a:lnTo>
                    <a:pt x="1" y="148"/>
                  </a:lnTo>
                  <a:lnTo>
                    <a:pt x="1" y="19118"/>
                  </a:lnTo>
                  <a:lnTo>
                    <a:pt x="736" y="19118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2306375" y="3374000"/>
              <a:ext cx="29425" cy="477950"/>
            </a:xfrm>
            <a:custGeom>
              <a:rect b="b" l="l" r="r" t="t"/>
              <a:pathLst>
                <a:path extrusionOk="0" h="19118" w="1177">
                  <a:moveTo>
                    <a:pt x="0" y="1"/>
                  </a:moveTo>
                  <a:lnTo>
                    <a:pt x="441" y="19118"/>
                  </a:lnTo>
                  <a:lnTo>
                    <a:pt x="1177" y="19118"/>
                  </a:lnTo>
                  <a:lnTo>
                    <a:pt x="73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1788000" y="3782075"/>
              <a:ext cx="724275" cy="121350"/>
            </a:xfrm>
            <a:custGeom>
              <a:rect b="b" l="l" r="r" t="t"/>
              <a:pathLst>
                <a:path extrusionOk="0" h="4854" w="28971">
                  <a:moveTo>
                    <a:pt x="28970" y="1"/>
                  </a:moveTo>
                  <a:lnTo>
                    <a:pt x="1" y="589"/>
                  </a:lnTo>
                  <a:lnTo>
                    <a:pt x="1" y="3236"/>
                  </a:lnTo>
                  <a:lnTo>
                    <a:pt x="28382" y="4853"/>
                  </a:lnTo>
                  <a:lnTo>
                    <a:pt x="28970" y="1"/>
                  </a:lnTo>
                  <a:close/>
                </a:path>
              </a:pathLst>
            </a:custGeom>
            <a:solidFill>
              <a:srgbClr val="E1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2405625" y="2447575"/>
              <a:ext cx="3066075" cy="2742550"/>
            </a:xfrm>
            <a:custGeom>
              <a:rect b="b" l="l" r="r" t="t"/>
              <a:pathLst>
                <a:path extrusionOk="0" h="109702" w="122643">
                  <a:moveTo>
                    <a:pt x="1" y="1"/>
                  </a:moveTo>
                  <a:lnTo>
                    <a:pt x="3236" y="109702"/>
                  </a:lnTo>
                  <a:lnTo>
                    <a:pt x="112348" y="109702"/>
                  </a:lnTo>
                  <a:lnTo>
                    <a:pt x="122642" y="50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2405625" y="2447575"/>
              <a:ext cx="3066075" cy="2742550"/>
            </a:xfrm>
            <a:custGeom>
              <a:rect b="b" l="l" r="r" t="t"/>
              <a:pathLst>
                <a:path extrusionOk="0" fill="none" h="109702" w="122643">
                  <a:moveTo>
                    <a:pt x="112348" y="109702"/>
                  </a:moveTo>
                  <a:lnTo>
                    <a:pt x="3236" y="109702"/>
                  </a:lnTo>
                  <a:lnTo>
                    <a:pt x="1" y="1"/>
                  </a:lnTo>
                  <a:lnTo>
                    <a:pt x="122642" y="5000"/>
                  </a:lnTo>
                  <a:lnTo>
                    <a:pt x="112348" y="10970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2405625" y="2447575"/>
              <a:ext cx="3066075" cy="305150"/>
            </a:xfrm>
            <a:custGeom>
              <a:rect b="b" l="l" r="r" t="t"/>
              <a:pathLst>
                <a:path extrusionOk="0" h="12206" w="122643">
                  <a:moveTo>
                    <a:pt x="1" y="1"/>
                  </a:moveTo>
                  <a:lnTo>
                    <a:pt x="295" y="8089"/>
                  </a:lnTo>
                  <a:lnTo>
                    <a:pt x="122054" y="12206"/>
                  </a:lnTo>
                  <a:lnTo>
                    <a:pt x="122642" y="50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2405625" y="2447575"/>
              <a:ext cx="3066075" cy="305150"/>
            </a:xfrm>
            <a:custGeom>
              <a:rect b="b" l="l" r="r" t="t"/>
              <a:pathLst>
                <a:path extrusionOk="0" fill="none" h="12206" w="122643">
                  <a:moveTo>
                    <a:pt x="295" y="8089"/>
                  </a:moveTo>
                  <a:lnTo>
                    <a:pt x="122054" y="12206"/>
                  </a:lnTo>
                  <a:lnTo>
                    <a:pt x="122642" y="5000"/>
                  </a:lnTo>
                  <a:lnTo>
                    <a:pt x="1" y="1"/>
                  </a:lnTo>
                  <a:lnTo>
                    <a:pt x="295" y="808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2482825" y="5120250"/>
              <a:ext cx="2738875" cy="69875"/>
            </a:xfrm>
            <a:custGeom>
              <a:rect b="b" l="l" r="r" t="t"/>
              <a:pathLst>
                <a:path extrusionOk="0" h="2795" w="109555">
                  <a:moveTo>
                    <a:pt x="109555" y="1"/>
                  </a:moveTo>
                  <a:lnTo>
                    <a:pt x="1" y="295"/>
                  </a:lnTo>
                  <a:lnTo>
                    <a:pt x="148" y="2795"/>
                  </a:lnTo>
                  <a:lnTo>
                    <a:pt x="109407" y="1030"/>
                  </a:lnTo>
                  <a:lnTo>
                    <a:pt x="109555" y="442"/>
                  </a:lnTo>
                  <a:lnTo>
                    <a:pt x="109555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2482825" y="5120250"/>
              <a:ext cx="2738875" cy="69875"/>
            </a:xfrm>
            <a:custGeom>
              <a:rect b="b" l="l" r="r" t="t"/>
              <a:pathLst>
                <a:path extrusionOk="0" fill="none" h="2795" w="109555">
                  <a:moveTo>
                    <a:pt x="109555" y="442"/>
                  </a:moveTo>
                  <a:lnTo>
                    <a:pt x="109555" y="1"/>
                  </a:lnTo>
                  <a:lnTo>
                    <a:pt x="1" y="295"/>
                  </a:lnTo>
                  <a:lnTo>
                    <a:pt x="148" y="2795"/>
                  </a:lnTo>
                  <a:lnTo>
                    <a:pt x="109407" y="1030"/>
                  </a:lnTo>
                  <a:lnTo>
                    <a:pt x="109555" y="44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2273275" y="679275"/>
              <a:ext cx="3312375" cy="1955825"/>
            </a:xfrm>
            <a:custGeom>
              <a:rect b="b" l="l" r="r" t="t"/>
              <a:pathLst>
                <a:path extrusionOk="0" h="78233" w="132495">
                  <a:moveTo>
                    <a:pt x="119260" y="0"/>
                  </a:moveTo>
                  <a:lnTo>
                    <a:pt x="10736" y="8529"/>
                  </a:lnTo>
                  <a:lnTo>
                    <a:pt x="1" y="72350"/>
                  </a:lnTo>
                  <a:lnTo>
                    <a:pt x="132495" y="78232"/>
                  </a:lnTo>
                  <a:lnTo>
                    <a:pt x="119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2273275" y="679275"/>
              <a:ext cx="3312375" cy="1955825"/>
            </a:xfrm>
            <a:custGeom>
              <a:rect b="b" l="l" r="r" t="t"/>
              <a:pathLst>
                <a:path extrusionOk="0" fill="none" h="78233" w="132495">
                  <a:moveTo>
                    <a:pt x="1" y="72350"/>
                  </a:moveTo>
                  <a:lnTo>
                    <a:pt x="132495" y="78232"/>
                  </a:lnTo>
                  <a:lnTo>
                    <a:pt x="119260" y="0"/>
                  </a:lnTo>
                  <a:lnTo>
                    <a:pt x="10736" y="8529"/>
                  </a:lnTo>
                  <a:lnTo>
                    <a:pt x="1" y="7235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2273275" y="2418175"/>
              <a:ext cx="3312375" cy="216925"/>
            </a:xfrm>
            <a:custGeom>
              <a:rect b="b" l="l" r="r" t="t"/>
              <a:pathLst>
                <a:path extrusionOk="0" h="8677" w="132495">
                  <a:moveTo>
                    <a:pt x="132054" y="6029"/>
                  </a:moveTo>
                  <a:lnTo>
                    <a:pt x="132495" y="8676"/>
                  </a:lnTo>
                  <a:lnTo>
                    <a:pt x="132054" y="6029"/>
                  </a:lnTo>
                  <a:close/>
                  <a:moveTo>
                    <a:pt x="442" y="0"/>
                  </a:moveTo>
                  <a:lnTo>
                    <a:pt x="1" y="2794"/>
                  </a:lnTo>
                  <a:lnTo>
                    <a:pt x="442" y="0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EAB8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5574600" y="2568900"/>
              <a:ext cx="11050" cy="66200"/>
            </a:xfrm>
            <a:custGeom>
              <a:rect b="b" l="l" r="r" t="t"/>
              <a:pathLst>
                <a:path extrusionOk="0" fill="none" h="2648" w="442">
                  <a:moveTo>
                    <a:pt x="1" y="0"/>
                  </a:moveTo>
                  <a:lnTo>
                    <a:pt x="442" y="264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2273275" y="2418175"/>
              <a:ext cx="11050" cy="69875"/>
            </a:xfrm>
            <a:custGeom>
              <a:rect b="b" l="l" r="r" t="t"/>
              <a:pathLst>
                <a:path extrusionOk="0" fill="none" h="2795" w="442">
                  <a:moveTo>
                    <a:pt x="442" y="0"/>
                  </a:moveTo>
                  <a:lnTo>
                    <a:pt x="1" y="2794"/>
                  </a:lnTo>
                  <a:lnTo>
                    <a:pt x="442" y="0"/>
                  </a:lnTo>
                  <a:lnTo>
                    <a:pt x="4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2273275" y="2418175"/>
              <a:ext cx="3312375" cy="216925"/>
            </a:xfrm>
            <a:custGeom>
              <a:rect b="b" l="l" r="r" t="t"/>
              <a:pathLst>
                <a:path extrusionOk="0" h="8677" w="132495">
                  <a:moveTo>
                    <a:pt x="442" y="0"/>
                  </a:moveTo>
                  <a:lnTo>
                    <a:pt x="1" y="2794"/>
                  </a:lnTo>
                  <a:lnTo>
                    <a:pt x="132495" y="8676"/>
                  </a:lnTo>
                  <a:lnTo>
                    <a:pt x="132054" y="6029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2273275" y="2418175"/>
              <a:ext cx="3312375" cy="216925"/>
            </a:xfrm>
            <a:custGeom>
              <a:rect b="b" l="l" r="r" t="t"/>
              <a:pathLst>
                <a:path extrusionOk="0" fill="none" h="8677" w="132495">
                  <a:moveTo>
                    <a:pt x="442" y="0"/>
                  </a:moveTo>
                  <a:lnTo>
                    <a:pt x="1" y="2794"/>
                  </a:lnTo>
                  <a:lnTo>
                    <a:pt x="132495" y="8676"/>
                  </a:lnTo>
                  <a:lnTo>
                    <a:pt x="132054" y="6029"/>
                  </a:lnTo>
                  <a:lnTo>
                    <a:pt x="4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1762275" y="3333575"/>
              <a:ext cx="672800" cy="51500"/>
            </a:xfrm>
            <a:custGeom>
              <a:rect b="b" l="l" r="r" t="t"/>
              <a:pathLst>
                <a:path extrusionOk="0" h="2060" w="26912">
                  <a:moveTo>
                    <a:pt x="0" y="0"/>
                  </a:moveTo>
                  <a:lnTo>
                    <a:pt x="295" y="1618"/>
                  </a:lnTo>
                  <a:lnTo>
                    <a:pt x="26911" y="2059"/>
                  </a:lnTo>
                  <a:lnTo>
                    <a:pt x="26911" y="8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1780650" y="3539450"/>
              <a:ext cx="658100" cy="14725"/>
            </a:xfrm>
            <a:custGeom>
              <a:rect b="b" l="l" r="r" t="t"/>
              <a:pathLst>
                <a:path extrusionOk="0" h="589" w="26324">
                  <a:moveTo>
                    <a:pt x="1" y="0"/>
                  </a:moveTo>
                  <a:lnTo>
                    <a:pt x="1" y="588"/>
                  </a:lnTo>
                  <a:lnTo>
                    <a:pt x="26323" y="441"/>
                  </a:lnTo>
                  <a:lnTo>
                    <a:pt x="2632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4104075" y="3785750"/>
              <a:ext cx="944850" cy="1389675"/>
            </a:xfrm>
            <a:custGeom>
              <a:rect b="b" l="l" r="r" t="t"/>
              <a:pathLst>
                <a:path extrusionOk="0" h="55587" w="37794">
                  <a:moveTo>
                    <a:pt x="1" y="1"/>
                  </a:moveTo>
                  <a:lnTo>
                    <a:pt x="2059" y="55587"/>
                  </a:lnTo>
                  <a:lnTo>
                    <a:pt x="34999" y="54998"/>
                  </a:lnTo>
                  <a:lnTo>
                    <a:pt x="37793" y="5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4104075" y="3785750"/>
              <a:ext cx="944850" cy="1389675"/>
            </a:xfrm>
            <a:custGeom>
              <a:rect b="b" l="l" r="r" t="t"/>
              <a:pathLst>
                <a:path extrusionOk="0" fill="none" h="55587" w="37794">
                  <a:moveTo>
                    <a:pt x="2059" y="55587"/>
                  </a:moveTo>
                  <a:lnTo>
                    <a:pt x="1" y="1"/>
                  </a:lnTo>
                  <a:lnTo>
                    <a:pt x="37793" y="589"/>
                  </a:lnTo>
                  <a:lnTo>
                    <a:pt x="34999" y="54998"/>
                  </a:lnTo>
                  <a:lnTo>
                    <a:pt x="2059" y="555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4107750" y="3829875"/>
              <a:ext cx="897050" cy="1345550"/>
            </a:xfrm>
            <a:custGeom>
              <a:rect b="b" l="l" r="r" t="t"/>
              <a:pathLst>
                <a:path extrusionOk="0" h="53822" w="35882">
                  <a:moveTo>
                    <a:pt x="1" y="0"/>
                  </a:moveTo>
                  <a:lnTo>
                    <a:pt x="1765" y="53822"/>
                  </a:lnTo>
                  <a:lnTo>
                    <a:pt x="33235" y="53233"/>
                  </a:lnTo>
                  <a:lnTo>
                    <a:pt x="35881" y="5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4107750" y="3829875"/>
              <a:ext cx="897050" cy="1345550"/>
            </a:xfrm>
            <a:custGeom>
              <a:rect b="b" l="l" r="r" t="t"/>
              <a:pathLst>
                <a:path extrusionOk="0" fill="none" h="53822" w="35882">
                  <a:moveTo>
                    <a:pt x="1765" y="53822"/>
                  </a:moveTo>
                  <a:lnTo>
                    <a:pt x="1" y="0"/>
                  </a:lnTo>
                  <a:lnTo>
                    <a:pt x="35881" y="589"/>
                  </a:lnTo>
                  <a:lnTo>
                    <a:pt x="33235" y="53233"/>
                  </a:lnTo>
                  <a:lnTo>
                    <a:pt x="1765" y="53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4107750" y="3829875"/>
              <a:ext cx="897050" cy="1294075"/>
            </a:xfrm>
            <a:custGeom>
              <a:rect b="b" l="l" r="r" t="t"/>
              <a:pathLst>
                <a:path extrusionOk="0" h="51763" w="35882">
                  <a:moveTo>
                    <a:pt x="1" y="0"/>
                  </a:moveTo>
                  <a:lnTo>
                    <a:pt x="1765" y="51763"/>
                  </a:lnTo>
                  <a:lnTo>
                    <a:pt x="5883" y="51763"/>
                  </a:lnTo>
                  <a:lnTo>
                    <a:pt x="4118" y="3530"/>
                  </a:lnTo>
                  <a:lnTo>
                    <a:pt x="35881" y="1471"/>
                  </a:lnTo>
                  <a:lnTo>
                    <a:pt x="35881" y="5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4107750" y="3829875"/>
              <a:ext cx="897050" cy="1294075"/>
            </a:xfrm>
            <a:custGeom>
              <a:rect b="b" l="l" r="r" t="t"/>
              <a:pathLst>
                <a:path extrusionOk="0" fill="none" h="51763" w="35882">
                  <a:moveTo>
                    <a:pt x="1" y="0"/>
                  </a:moveTo>
                  <a:lnTo>
                    <a:pt x="1765" y="51763"/>
                  </a:lnTo>
                  <a:lnTo>
                    <a:pt x="5883" y="51763"/>
                  </a:lnTo>
                  <a:lnTo>
                    <a:pt x="4118" y="3530"/>
                  </a:lnTo>
                  <a:lnTo>
                    <a:pt x="35881" y="1471"/>
                  </a:lnTo>
                  <a:lnTo>
                    <a:pt x="35881" y="589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4798900" y="4418075"/>
              <a:ext cx="125025" cy="264725"/>
            </a:xfrm>
            <a:custGeom>
              <a:rect b="b" l="l" r="r" t="t"/>
              <a:pathLst>
                <a:path extrusionOk="0" h="10589" w="5001">
                  <a:moveTo>
                    <a:pt x="5000" y="1"/>
                  </a:moveTo>
                  <a:lnTo>
                    <a:pt x="148" y="148"/>
                  </a:lnTo>
                  <a:lnTo>
                    <a:pt x="1" y="10589"/>
                  </a:lnTo>
                  <a:lnTo>
                    <a:pt x="4265" y="10589"/>
                  </a:lnTo>
                  <a:lnTo>
                    <a:pt x="5000" y="1"/>
                  </a:lnTo>
                  <a:close/>
                </a:path>
              </a:pathLst>
            </a:custGeom>
            <a:solidFill>
              <a:srgbClr val="FB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4798900" y="4418075"/>
              <a:ext cx="125025" cy="264725"/>
            </a:xfrm>
            <a:custGeom>
              <a:rect b="b" l="l" r="r" t="t"/>
              <a:pathLst>
                <a:path extrusionOk="0" fill="none" h="10589" w="5001">
                  <a:moveTo>
                    <a:pt x="148" y="148"/>
                  </a:moveTo>
                  <a:lnTo>
                    <a:pt x="1" y="10589"/>
                  </a:lnTo>
                  <a:lnTo>
                    <a:pt x="4265" y="10589"/>
                  </a:lnTo>
                  <a:lnTo>
                    <a:pt x="5000" y="1"/>
                  </a:lnTo>
                  <a:lnTo>
                    <a:pt x="148" y="1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4681250" y="4546750"/>
              <a:ext cx="117675" cy="33125"/>
            </a:xfrm>
            <a:custGeom>
              <a:rect b="b" l="l" r="r" t="t"/>
              <a:pathLst>
                <a:path extrusionOk="0" h="1325" w="4707">
                  <a:moveTo>
                    <a:pt x="4707" y="1"/>
                  </a:moveTo>
                  <a:lnTo>
                    <a:pt x="1" y="148"/>
                  </a:lnTo>
                  <a:lnTo>
                    <a:pt x="148" y="1324"/>
                  </a:lnTo>
                  <a:lnTo>
                    <a:pt x="4707" y="1177"/>
                  </a:lnTo>
                  <a:lnTo>
                    <a:pt x="4707" y="1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4681250" y="4546750"/>
              <a:ext cx="117675" cy="33125"/>
            </a:xfrm>
            <a:custGeom>
              <a:rect b="b" l="l" r="r" t="t"/>
              <a:pathLst>
                <a:path extrusionOk="0" fill="none" h="1325" w="4707">
                  <a:moveTo>
                    <a:pt x="4707" y="1"/>
                  </a:moveTo>
                  <a:lnTo>
                    <a:pt x="1" y="148"/>
                  </a:lnTo>
                  <a:lnTo>
                    <a:pt x="148" y="1324"/>
                  </a:lnTo>
                  <a:lnTo>
                    <a:pt x="4707" y="1177"/>
                  </a:lnTo>
                  <a:lnTo>
                    <a:pt x="470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4798900" y="4543075"/>
              <a:ext cx="66200" cy="33125"/>
            </a:xfrm>
            <a:custGeom>
              <a:rect b="b" l="l" r="r" t="t"/>
              <a:pathLst>
                <a:path extrusionOk="0" h="1325" w="2648">
                  <a:moveTo>
                    <a:pt x="2500" y="1"/>
                  </a:moveTo>
                  <a:lnTo>
                    <a:pt x="1" y="148"/>
                  </a:lnTo>
                  <a:lnTo>
                    <a:pt x="1" y="1324"/>
                  </a:lnTo>
                  <a:lnTo>
                    <a:pt x="2647" y="1324"/>
                  </a:lnTo>
                  <a:lnTo>
                    <a:pt x="2500" y="1"/>
                  </a:lnTo>
                  <a:close/>
                </a:path>
              </a:pathLst>
            </a:custGeom>
            <a:solidFill>
              <a:srgbClr val="E6B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798900" y="4543075"/>
              <a:ext cx="66200" cy="33125"/>
            </a:xfrm>
            <a:custGeom>
              <a:rect b="b" l="l" r="r" t="t"/>
              <a:pathLst>
                <a:path extrusionOk="0" fill="none" h="1325" w="2648">
                  <a:moveTo>
                    <a:pt x="2500" y="1"/>
                  </a:moveTo>
                  <a:lnTo>
                    <a:pt x="1" y="148"/>
                  </a:lnTo>
                  <a:lnTo>
                    <a:pt x="1" y="1324"/>
                  </a:lnTo>
                  <a:lnTo>
                    <a:pt x="2647" y="1324"/>
                  </a:lnTo>
                  <a:lnTo>
                    <a:pt x="250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4688600" y="4532050"/>
              <a:ext cx="169150" cy="40475"/>
            </a:xfrm>
            <a:custGeom>
              <a:rect b="b" l="l" r="r" t="t"/>
              <a:pathLst>
                <a:path extrusionOk="0" h="1619" w="6766">
                  <a:moveTo>
                    <a:pt x="6765" y="0"/>
                  </a:moveTo>
                  <a:lnTo>
                    <a:pt x="1" y="295"/>
                  </a:lnTo>
                  <a:lnTo>
                    <a:pt x="295" y="1618"/>
                  </a:lnTo>
                  <a:lnTo>
                    <a:pt x="6765" y="1324"/>
                  </a:lnTo>
                  <a:lnTo>
                    <a:pt x="6765" y="0"/>
                  </a:lnTo>
                  <a:close/>
                </a:path>
              </a:pathLst>
            </a:custGeom>
            <a:solidFill>
              <a:srgbClr val="FB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4170250" y="238125"/>
              <a:ext cx="823525" cy="345575"/>
            </a:xfrm>
            <a:custGeom>
              <a:rect b="b" l="l" r="r" t="t"/>
              <a:pathLst>
                <a:path extrusionOk="0" h="13823" w="32941">
                  <a:moveTo>
                    <a:pt x="31617" y="0"/>
                  </a:moveTo>
                  <a:lnTo>
                    <a:pt x="1" y="1765"/>
                  </a:lnTo>
                  <a:lnTo>
                    <a:pt x="1" y="13823"/>
                  </a:lnTo>
                  <a:lnTo>
                    <a:pt x="32940" y="9558"/>
                  </a:lnTo>
                  <a:lnTo>
                    <a:pt x="316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4170250" y="238125"/>
              <a:ext cx="823525" cy="345575"/>
            </a:xfrm>
            <a:custGeom>
              <a:rect b="b" l="l" r="r" t="t"/>
              <a:pathLst>
                <a:path extrusionOk="0" fill="none" h="13823" w="32941">
                  <a:moveTo>
                    <a:pt x="1" y="13823"/>
                  </a:moveTo>
                  <a:lnTo>
                    <a:pt x="32940" y="9558"/>
                  </a:lnTo>
                  <a:lnTo>
                    <a:pt x="31617" y="0"/>
                  </a:lnTo>
                  <a:lnTo>
                    <a:pt x="1" y="1765"/>
                  </a:lnTo>
                  <a:lnTo>
                    <a:pt x="1" y="13823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4990075" y="443975"/>
              <a:ext cx="3700" cy="33125"/>
            </a:xfrm>
            <a:custGeom>
              <a:rect b="b" l="l" r="r" t="t"/>
              <a:pathLst>
                <a:path extrusionOk="0" h="1325" w="148">
                  <a:moveTo>
                    <a:pt x="0" y="1"/>
                  </a:moveTo>
                  <a:lnTo>
                    <a:pt x="0" y="1"/>
                  </a:lnTo>
                  <a:lnTo>
                    <a:pt x="147" y="13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B8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4990075" y="443975"/>
              <a:ext cx="3700" cy="33125"/>
            </a:xfrm>
            <a:custGeom>
              <a:rect b="b" l="l" r="r" t="t"/>
              <a:pathLst>
                <a:path extrusionOk="0" fill="none" h="1325" w="148">
                  <a:moveTo>
                    <a:pt x="0" y="1"/>
                  </a:moveTo>
                  <a:lnTo>
                    <a:pt x="0" y="1"/>
                  </a:lnTo>
                  <a:lnTo>
                    <a:pt x="147" y="132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4170250" y="443975"/>
              <a:ext cx="823525" cy="139725"/>
            </a:xfrm>
            <a:custGeom>
              <a:rect b="b" l="l" r="r" t="t"/>
              <a:pathLst>
                <a:path extrusionOk="0" h="5589" w="32941">
                  <a:moveTo>
                    <a:pt x="32793" y="1"/>
                  </a:moveTo>
                  <a:lnTo>
                    <a:pt x="1" y="4265"/>
                  </a:lnTo>
                  <a:lnTo>
                    <a:pt x="1" y="5589"/>
                  </a:lnTo>
                  <a:lnTo>
                    <a:pt x="32940" y="1324"/>
                  </a:lnTo>
                  <a:lnTo>
                    <a:pt x="32793" y="1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4170250" y="443975"/>
              <a:ext cx="823525" cy="139725"/>
            </a:xfrm>
            <a:custGeom>
              <a:rect b="b" l="l" r="r" t="t"/>
              <a:pathLst>
                <a:path extrusionOk="0" fill="none" h="5589" w="32941">
                  <a:moveTo>
                    <a:pt x="32793" y="1"/>
                  </a:moveTo>
                  <a:lnTo>
                    <a:pt x="1" y="4265"/>
                  </a:lnTo>
                  <a:lnTo>
                    <a:pt x="1" y="5589"/>
                  </a:lnTo>
                  <a:lnTo>
                    <a:pt x="32940" y="1324"/>
                  </a:lnTo>
                  <a:lnTo>
                    <a:pt x="3279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2740175" y="3083575"/>
              <a:ext cx="904400" cy="900725"/>
            </a:xfrm>
            <a:custGeom>
              <a:rect b="b" l="l" r="r" t="t"/>
              <a:pathLst>
                <a:path extrusionOk="0" h="36029" w="36176">
                  <a:moveTo>
                    <a:pt x="0" y="1"/>
                  </a:moveTo>
                  <a:lnTo>
                    <a:pt x="1324" y="36029"/>
                  </a:lnTo>
                  <a:lnTo>
                    <a:pt x="34263" y="34705"/>
                  </a:lnTo>
                  <a:lnTo>
                    <a:pt x="36175" y="11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2740175" y="3083575"/>
              <a:ext cx="904400" cy="900725"/>
            </a:xfrm>
            <a:custGeom>
              <a:rect b="b" l="l" r="r" t="t"/>
              <a:pathLst>
                <a:path extrusionOk="0" fill="none" h="36029" w="36176">
                  <a:moveTo>
                    <a:pt x="34263" y="34705"/>
                  </a:moveTo>
                  <a:lnTo>
                    <a:pt x="1324" y="36029"/>
                  </a:lnTo>
                  <a:lnTo>
                    <a:pt x="0" y="1"/>
                  </a:lnTo>
                  <a:lnTo>
                    <a:pt x="36175" y="1177"/>
                  </a:lnTo>
                  <a:lnTo>
                    <a:pt x="34263" y="347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2799000" y="3028425"/>
              <a:ext cx="904375" cy="904400"/>
            </a:xfrm>
            <a:custGeom>
              <a:rect b="b" l="l" r="r" t="t"/>
              <a:pathLst>
                <a:path extrusionOk="0" h="36176" w="36175">
                  <a:moveTo>
                    <a:pt x="0" y="1"/>
                  </a:moveTo>
                  <a:lnTo>
                    <a:pt x="1324" y="36176"/>
                  </a:lnTo>
                  <a:lnTo>
                    <a:pt x="34263" y="34852"/>
                  </a:lnTo>
                  <a:lnTo>
                    <a:pt x="36175" y="13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1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2799000" y="3028425"/>
              <a:ext cx="904375" cy="904400"/>
            </a:xfrm>
            <a:custGeom>
              <a:rect b="b" l="l" r="r" t="t"/>
              <a:pathLst>
                <a:path extrusionOk="0" fill="none" h="36176" w="36175">
                  <a:moveTo>
                    <a:pt x="34263" y="34852"/>
                  </a:moveTo>
                  <a:lnTo>
                    <a:pt x="1324" y="36176"/>
                  </a:lnTo>
                  <a:lnTo>
                    <a:pt x="0" y="1"/>
                  </a:lnTo>
                  <a:lnTo>
                    <a:pt x="36175" y="1324"/>
                  </a:lnTo>
                  <a:lnTo>
                    <a:pt x="34263" y="3485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2905600" y="3131375"/>
              <a:ext cx="691175" cy="694850"/>
            </a:xfrm>
            <a:custGeom>
              <a:rect b="b" l="l" r="r" t="t"/>
              <a:pathLst>
                <a:path extrusionOk="0" h="27794" w="27647">
                  <a:moveTo>
                    <a:pt x="1" y="0"/>
                  </a:moveTo>
                  <a:lnTo>
                    <a:pt x="1030" y="27793"/>
                  </a:lnTo>
                  <a:lnTo>
                    <a:pt x="26176" y="26764"/>
                  </a:lnTo>
                  <a:lnTo>
                    <a:pt x="27646" y="10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2905600" y="3131375"/>
              <a:ext cx="691175" cy="694850"/>
            </a:xfrm>
            <a:custGeom>
              <a:rect b="b" l="l" r="r" t="t"/>
              <a:pathLst>
                <a:path extrusionOk="0" fill="none" h="27794" w="27647">
                  <a:moveTo>
                    <a:pt x="1" y="0"/>
                  </a:moveTo>
                  <a:lnTo>
                    <a:pt x="1030" y="27793"/>
                  </a:lnTo>
                  <a:lnTo>
                    <a:pt x="26176" y="26764"/>
                  </a:lnTo>
                  <a:lnTo>
                    <a:pt x="27646" y="103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2960750" y="3190200"/>
              <a:ext cx="580875" cy="580875"/>
            </a:xfrm>
            <a:custGeom>
              <a:rect b="b" l="l" r="r" t="t"/>
              <a:pathLst>
                <a:path extrusionOk="0" h="23235" w="23235">
                  <a:moveTo>
                    <a:pt x="0" y="0"/>
                  </a:moveTo>
                  <a:lnTo>
                    <a:pt x="883" y="23235"/>
                  </a:lnTo>
                  <a:lnTo>
                    <a:pt x="22058" y="22352"/>
                  </a:lnTo>
                  <a:lnTo>
                    <a:pt x="23235" y="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D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3170300" y="3197550"/>
              <a:ext cx="279425" cy="566175"/>
            </a:xfrm>
            <a:custGeom>
              <a:rect b="b" l="l" r="r" t="t"/>
              <a:pathLst>
                <a:path extrusionOk="0" h="22647" w="11177">
                  <a:moveTo>
                    <a:pt x="2941" y="0"/>
                  </a:moveTo>
                  <a:lnTo>
                    <a:pt x="0" y="22646"/>
                  </a:lnTo>
                  <a:lnTo>
                    <a:pt x="8235" y="22205"/>
                  </a:lnTo>
                  <a:lnTo>
                    <a:pt x="11176" y="294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FB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4019525" y="3697525"/>
              <a:ext cx="1099250" cy="1511000"/>
            </a:xfrm>
            <a:custGeom>
              <a:rect b="b" l="l" r="r" t="t"/>
              <a:pathLst>
                <a:path extrusionOk="0" h="60440" w="43970">
                  <a:moveTo>
                    <a:pt x="0" y="1"/>
                  </a:moveTo>
                  <a:lnTo>
                    <a:pt x="2059" y="60439"/>
                  </a:lnTo>
                  <a:lnTo>
                    <a:pt x="2647" y="60439"/>
                  </a:lnTo>
                  <a:lnTo>
                    <a:pt x="736" y="589"/>
                  </a:lnTo>
                  <a:lnTo>
                    <a:pt x="43234" y="1618"/>
                  </a:lnTo>
                  <a:lnTo>
                    <a:pt x="40293" y="59557"/>
                  </a:lnTo>
                  <a:lnTo>
                    <a:pt x="40881" y="59704"/>
                  </a:lnTo>
                  <a:lnTo>
                    <a:pt x="43969" y="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4019525" y="3697525"/>
              <a:ext cx="1099250" cy="1511000"/>
            </a:xfrm>
            <a:custGeom>
              <a:rect b="b" l="l" r="r" t="t"/>
              <a:pathLst>
                <a:path extrusionOk="0" fill="none" h="60440" w="43970">
                  <a:moveTo>
                    <a:pt x="2059" y="60439"/>
                  </a:moveTo>
                  <a:lnTo>
                    <a:pt x="0" y="1"/>
                  </a:lnTo>
                  <a:lnTo>
                    <a:pt x="43969" y="883"/>
                  </a:lnTo>
                  <a:lnTo>
                    <a:pt x="40881" y="59704"/>
                  </a:lnTo>
                  <a:lnTo>
                    <a:pt x="40293" y="59557"/>
                  </a:lnTo>
                  <a:lnTo>
                    <a:pt x="43234" y="1618"/>
                  </a:lnTo>
                  <a:lnTo>
                    <a:pt x="736" y="589"/>
                  </a:lnTo>
                  <a:lnTo>
                    <a:pt x="2647" y="60439"/>
                  </a:lnTo>
                  <a:lnTo>
                    <a:pt x="2059" y="6043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4247450" y="3315200"/>
              <a:ext cx="727950" cy="242650"/>
            </a:xfrm>
            <a:custGeom>
              <a:rect b="b" l="l" r="r" t="t"/>
              <a:pathLst>
                <a:path extrusionOk="0" h="9706" w="29118">
                  <a:moveTo>
                    <a:pt x="736" y="588"/>
                  </a:moveTo>
                  <a:lnTo>
                    <a:pt x="28529" y="735"/>
                  </a:lnTo>
                  <a:lnTo>
                    <a:pt x="28088" y="8970"/>
                  </a:lnTo>
                  <a:lnTo>
                    <a:pt x="1177" y="8235"/>
                  </a:lnTo>
                  <a:lnTo>
                    <a:pt x="736" y="588"/>
                  </a:lnTo>
                  <a:close/>
                  <a:moveTo>
                    <a:pt x="1" y="0"/>
                  </a:moveTo>
                  <a:lnTo>
                    <a:pt x="589" y="8823"/>
                  </a:lnTo>
                  <a:lnTo>
                    <a:pt x="28676" y="9706"/>
                  </a:lnTo>
                  <a:lnTo>
                    <a:pt x="29117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4332000" y="3388725"/>
              <a:ext cx="569850" cy="99275"/>
            </a:xfrm>
            <a:custGeom>
              <a:rect b="b" l="l" r="r" t="t"/>
              <a:pathLst>
                <a:path extrusionOk="0" h="3971" w="22794">
                  <a:moveTo>
                    <a:pt x="1" y="0"/>
                  </a:moveTo>
                  <a:lnTo>
                    <a:pt x="442" y="3088"/>
                  </a:lnTo>
                  <a:lnTo>
                    <a:pt x="22500" y="3971"/>
                  </a:lnTo>
                  <a:lnTo>
                    <a:pt x="22794" y="0"/>
                  </a:lnTo>
                  <a:close/>
                </a:path>
              </a:pathLst>
            </a:custGeom>
            <a:solidFill>
              <a:srgbClr val="E5B0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4295250" y="3958550"/>
              <a:ext cx="602925" cy="411775"/>
            </a:xfrm>
            <a:custGeom>
              <a:rect b="b" l="l" r="r" t="t"/>
              <a:pathLst>
                <a:path extrusionOk="0" h="16471" w="24117">
                  <a:moveTo>
                    <a:pt x="23529" y="0"/>
                  </a:moveTo>
                  <a:lnTo>
                    <a:pt x="23088" y="14853"/>
                  </a:lnTo>
                  <a:lnTo>
                    <a:pt x="0" y="15735"/>
                  </a:lnTo>
                  <a:lnTo>
                    <a:pt x="0" y="16470"/>
                  </a:lnTo>
                  <a:lnTo>
                    <a:pt x="23382" y="15441"/>
                  </a:lnTo>
                  <a:lnTo>
                    <a:pt x="23676" y="15441"/>
                  </a:lnTo>
                  <a:lnTo>
                    <a:pt x="24117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4295250" y="3958550"/>
              <a:ext cx="602925" cy="411775"/>
            </a:xfrm>
            <a:custGeom>
              <a:rect b="b" l="l" r="r" t="t"/>
              <a:pathLst>
                <a:path extrusionOk="0" fill="none" h="16471" w="24117">
                  <a:moveTo>
                    <a:pt x="23529" y="0"/>
                  </a:moveTo>
                  <a:lnTo>
                    <a:pt x="23088" y="14853"/>
                  </a:lnTo>
                  <a:lnTo>
                    <a:pt x="0" y="15735"/>
                  </a:lnTo>
                  <a:lnTo>
                    <a:pt x="0" y="16470"/>
                  </a:lnTo>
                  <a:lnTo>
                    <a:pt x="23382" y="15441"/>
                  </a:lnTo>
                  <a:lnTo>
                    <a:pt x="23676" y="15441"/>
                  </a:lnTo>
                  <a:lnTo>
                    <a:pt x="24117" y="0"/>
                  </a:lnTo>
                  <a:lnTo>
                    <a:pt x="2352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4280550" y="4712200"/>
              <a:ext cx="591900" cy="363975"/>
            </a:xfrm>
            <a:custGeom>
              <a:rect b="b" l="l" r="r" t="t"/>
              <a:pathLst>
                <a:path extrusionOk="0" h="14559" w="23676">
                  <a:moveTo>
                    <a:pt x="0" y="0"/>
                  </a:moveTo>
                  <a:lnTo>
                    <a:pt x="588" y="14558"/>
                  </a:lnTo>
                  <a:lnTo>
                    <a:pt x="22940" y="13823"/>
                  </a:lnTo>
                  <a:lnTo>
                    <a:pt x="23234" y="13823"/>
                  </a:lnTo>
                  <a:lnTo>
                    <a:pt x="23676" y="8088"/>
                  </a:lnTo>
                  <a:lnTo>
                    <a:pt x="23087" y="8088"/>
                  </a:lnTo>
                  <a:lnTo>
                    <a:pt x="22646" y="13235"/>
                  </a:lnTo>
                  <a:lnTo>
                    <a:pt x="1177" y="13970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4280550" y="4712200"/>
              <a:ext cx="591900" cy="363975"/>
            </a:xfrm>
            <a:custGeom>
              <a:rect b="b" l="l" r="r" t="t"/>
              <a:pathLst>
                <a:path extrusionOk="0" fill="none" h="14559" w="23676">
                  <a:moveTo>
                    <a:pt x="735" y="0"/>
                  </a:moveTo>
                  <a:lnTo>
                    <a:pt x="0" y="0"/>
                  </a:lnTo>
                  <a:lnTo>
                    <a:pt x="588" y="14558"/>
                  </a:lnTo>
                  <a:lnTo>
                    <a:pt x="22940" y="13823"/>
                  </a:lnTo>
                  <a:lnTo>
                    <a:pt x="23234" y="13823"/>
                  </a:lnTo>
                  <a:lnTo>
                    <a:pt x="23676" y="8088"/>
                  </a:lnTo>
                  <a:lnTo>
                    <a:pt x="23087" y="8088"/>
                  </a:lnTo>
                  <a:lnTo>
                    <a:pt x="22646" y="13235"/>
                  </a:lnTo>
                  <a:lnTo>
                    <a:pt x="1177" y="13970"/>
                  </a:lnTo>
                  <a:lnTo>
                    <a:pt x="7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2181375" y="5146000"/>
              <a:ext cx="3301350" cy="330875"/>
            </a:xfrm>
            <a:custGeom>
              <a:rect b="b" l="l" r="r" t="t"/>
              <a:pathLst>
                <a:path extrusionOk="0" h="13235" w="132054">
                  <a:moveTo>
                    <a:pt x="132053" y="0"/>
                  </a:moveTo>
                  <a:lnTo>
                    <a:pt x="0" y="1765"/>
                  </a:lnTo>
                  <a:lnTo>
                    <a:pt x="1177" y="13235"/>
                  </a:lnTo>
                  <a:lnTo>
                    <a:pt x="130877" y="13235"/>
                  </a:lnTo>
                  <a:lnTo>
                    <a:pt x="132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2181375" y="5146000"/>
              <a:ext cx="3301350" cy="330875"/>
            </a:xfrm>
            <a:custGeom>
              <a:rect b="b" l="l" r="r" t="t"/>
              <a:pathLst>
                <a:path extrusionOk="0" fill="none" h="13235" w="132054">
                  <a:moveTo>
                    <a:pt x="132053" y="0"/>
                  </a:moveTo>
                  <a:lnTo>
                    <a:pt x="0" y="1765"/>
                  </a:lnTo>
                  <a:lnTo>
                    <a:pt x="1177" y="13235"/>
                  </a:lnTo>
                  <a:lnTo>
                    <a:pt x="130877" y="13235"/>
                  </a:lnTo>
                  <a:lnTo>
                    <a:pt x="13205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1729200" y="5443775"/>
              <a:ext cx="4161575" cy="33100"/>
            </a:xfrm>
            <a:custGeom>
              <a:rect b="b" l="l" r="r" t="t"/>
              <a:pathLst>
                <a:path extrusionOk="0" h="1324" w="166463">
                  <a:moveTo>
                    <a:pt x="83232" y="1"/>
                  </a:moveTo>
                  <a:lnTo>
                    <a:pt x="52645" y="148"/>
                  </a:lnTo>
                  <a:lnTo>
                    <a:pt x="38675" y="295"/>
                  </a:lnTo>
                  <a:lnTo>
                    <a:pt x="26028" y="589"/>
                  </a:lnTo>
                  <a:lnTo>
                    <a:pt x="15293" y="736"/>
                  </a:lnTo>
                  <a:lnTo>
                    <a:pt x="7206" y="883"/>
                  </a:lnTo>
                  <a:lnTo>
                    <a:pt x="0" y="1177"/>
                  </a:lnTo>
                  <a:lnTo>
                    <a:pt x="0" y="1324"/>
                  </a:lnTo>
                  <a:lnTo>
                    <a:pt x="166463" y="1324"/>
                  </a:lnTo>
                  <a:lnTo>
                    <a:pt x="166463" y="1177"/>
                  </a:lnTo>
                  <a:lnTo>
                    <a:pt x="159257" y="883"/>
                  </a:lnTo>
                  <a:lnTo>
                    <a:pt x="151170" y="736"/>
                  </a:lnTo>
                  <a:lnTo>
                    <a:pt x="140435" y="589"/>
                  </a:lnTo>
                  <a:lnTo>
                    <a:pt x="127788" y="295"/>
                  </a:lnTo>
                  <a:lnTo>
                    <a:pt x="113818" y="148"/>
                  </a:lnTo>
                  <a:lnTo>
                    <a:pt x="83232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4151875" y="5123925"/>
              <a:ext cx="25" cy="40475"/>
            </a:xfrm>
            <a:custGeom>
              <a:rect b="b" l="l" r="r" t="t"/>
              <a:pathLst>
                <a:path extrusionOk="0" h="1619" w="1">
                  <a:moveTo>
                    <a:pt x="0" y="1"/>
                  </a:moveTo>
                  <a:lnTo>
                    <a:pt x="0" y="1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27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4151875" y="5123925"/>
              <a:ext cx="25" cy="40475"/>
            </a:xfrm>
            <a:custGeom>
              <a:rect b="b" l="l" r="r" t="t"/>
              <a:pathLst>
                <a:path extrusionOk="0" fill="none" h="1619" w="1">
                  <a:moveTo>
                    <a:pt x="0" y="1"/>
                  </a:moveTo>
                  <a:lnTo>
                    <a:pt x="0" y="1"/>
                  </a:lnTo>
                  <a:lnTo>
                    <a:pt x="0" y="1619"/>
                  </a:lnTo>
                  <a:lnTo>
                    <a:pt x="0" y="161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4254800" y="5123925"/>
              <a:ext cx="687500" cy="36800"/>
            </a:xfrm>
            <a:custGeom>
              <a:rect b="b" l="l" r="r" t="t"/>
              <a:pathLst>
                <a:path extrusionOk="0" h="1472" w="27500">
                  <a:moveTo>
                    <a:pt x="1" y="1"/>
                  </a:moveTo>
                  <a:lnTo>
                    <a:pt x="1" y="1471"/>
                  </a:lnTo>
                  <a:lnTo>
                    <a:pt x="17353" y="1324"/>
                  </a:lnTo>
                  <a:lnTo>
                    <a:pt x="27353" y="1177"/>
                  </a:lnTo>
                  <a:lnTo>
                    <a:pt x="27500" y="1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4254800" y="5123925"/>
              <a:ext cx="687500" cy="36800"/>
            </a:xfrm>
            <a:custGeom>
              <a:rect b="b" l="l" r="r" t="t"/>
              <a:pathLst>
                <a:path extrusionOk="0" fill="none" h="1472" w="27500">
                  <a:moveTo>
                    <a:pt x="27500" y="1"/>
                  </a:moveTo>
                  <a:lnTo>
                    <a:pt x="1" y="1"/>
                  </a:lnTo>
                  <a:lnTo>
                    <a:pt x="1" y="1471"/>
                  </a:lnTo>
                  <a:lnTo>
                    <a:pt x="17353" y="1324"/>
                  </a:lnTo>
                  <a:lnTo>
                    <a:pt x="27353" y="1177"/>
                  </a:lnTo>
                  <a:lnTo>
                    <a:pt x="2750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4151875" y="5123925"/>
              <a:ext cx="102950" cy="40475"/>
            </a:xfrm>
            <a:custGeom>
              <a:rect b="b" l="l" r="r" t="t"/>
              <a:pathLst>
                <a:path extrusionOk="0" h="1619" w="4118">
                  <a:moveTo>
                    <a:pt x="0" y="1"/>
                  </a:moveTo>
                  <a:lnTo>
                    <a:pt x="0" y="1619"/>
                  </a:lnTo>
                  <a:lnTo>
                    <a:pt x="4118" y="1471"/>
                  </a:lnTo>
                  <a:lnTo>
                    <a:pt x="4118" y="1"/>
                  </a:lnTo>
                  <a:close/>
                </a:path>
              </a:pathLst>
            </a:custGeom>
            <a:solidFill>
              <a:srgbClr val="BD39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4151875" y="5123925"/>
              <a:ext cx="102950" cy="40475"/>
            </a:xfrm>
            <a:custGeom>
              <a:rect b="b" l="l" r="r" t="t"/>
              <a:pathLst>
                <a:path extrusionOk="0" fill="none" h="1619" w="4118">
                  <a:moveTo>
                    <a:pt x="4118" y="1"/>
                  </a:moveTo>
                  <a:lnTo>
                    <a:pt x="0" y="1"/>
                  </a:lnTo>
                  <a:lnTo>
                    <a:pt x="0" y="1619"/>
                  </a:lnTo>
                  <a:lnTo>
                    <a:pt x="4118" y="1471"/>
                  </a:lnTo>
                  <a:lnTo>
                    <a:pt x="411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4151875" y="5157025"/>
              <a:ext cx="536750" cy="7375"/>
            </a:xfrm>
            <a:custGeom>
              <a:rect b="b" l="l" r="r" t="t"/>
              <a:pathLst>
                <a:path extrusionOk="0" h="295" w="21470">
                  <a:moveTo>
                    <a:pt x="21470" y="0"/>
                  </a:moveTo>
                  <a:lnTo>
                    <a:pt x="4118" y="147"/>
                  </a:lnTo>
                  <a:lnTo>
                    <a:pt x="0" y="295"/>
                  </a:lnTo>
                  <a:lnTo>
                    <a:pt x="21470" y="0"/>
                  </a:lnTo>
                  <a:close/>
                </a:path>
              </a:pathLst>
            </a:custGeom>
            <a:solidFill>
              <a:srgbClr val="CE4F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4151875" y="5157025"/>
              <a:ext cx="536750" cy="7375"/>
            </a:xfrm>
            <a:custGeom>
              <a:rect b="b" l="l" r="r" t="t"/>
              <a:pathLst>
                <a:path extrusionOk="0" fill="none" h="295" w="21470">
                  <a:moveTo>
                    <a:pt x="21470" y="0"/>
                  </a:moveTo>
                  <a:lnTo>
                    <a:pt x="4118" y="147"/>
                  </a:lnTo>
                  <a:lnTo>
                    <a:pt x="0" y="295"/>
                  </a:lnTo>
                  <a:lnTo>
                    <a:pt x="0" y="295"/>
                  </a:lnTo>
                  <a:lnTo>
                    <a:pt x="0" y="295"/>
                  </a:lnTo>
                  <a:lnTo>
                    <a:pt x="2147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" name="Google Shape;583;p32"/>
          <p:cNvSpPr txBox="1"/>
          <p:nvPr/>
        </p:nvSpPr>
        <p:spPr>
          <a:xfrm>
            <a:off x="1008888" y="4382275"/>
            <a:ext cx="23565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Données disponibles pour cinq ans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4" name="Google Shape;58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3201" y="1406624"/>
            <a:ext cx="1002300" cy="1159081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32"/>
          <p:cNvSpPr txBox="1"/>
          <p:nvPr/>
        </p:nvSpPr>
        <p:spPr>
          <a:xfrm>
            <a:off x="3366088" y="2534700"/>
            <a:ext cx="23565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Données mise à jour de manière </a:t>
            </a: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semestrielle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6" name="Google Shape;58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8025" y="2534700"/>
            <a:ext cx="1002300" cy="1002300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32"/>
          <p:cNvSpPr txBox="1"/>
          <p:nvPr/>
        </p:nvSpPr>
        <p:spPr>
          <a:xfrm>
            <a:off x="4786550" y="3586075"/>
            <a:ext cx="4537500" cy="1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Demande valeurs foncières (DVF)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Normes CSV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2 500 000 évaluations immobilières pour 2019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Lors de mutations immobilières</a:t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33"/>
          <p:cNvSpPr txBox="1"/>
          <p:nvPr>
            <p:ph type="title"/>
          </p:nvPr>
        </p:nvSpPr>
        <p:spPr>
          <a:xfrm>
            <a:off x="579475" y="411475"/>
            <a:ext cx="82296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sujet en détails</a:t>
            </a:r>
            <a:endParaRPr/>
          </a:p>
        </p:txBody>
      </p:sp>
      <p:sp>
        <p:nvSpPr>
          <p:cNvPr id="593" name="Google Shape;593;p33"/>
          <p:cNvSpPr txBox="1"/>
          <p:nvPr>
            <p:ph type="title"/>
          </p:nvPr>
        </p:nvSpPr>
        <p:spPr>
          <a:xfrm>
            <a:off x="181300" y="32300"/>
            <a:ext cx="8726100" cy="4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A8DC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r>
              <a:rPr lang="en" sz="24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600">
                <a:solidFill>
                  <a:schemeClr val="dk1"/>
                </a:solidFill>
              </a:rPr>
              <a:t>Choix du sujet</a:t>
            </a:r>
            <a:endParaRPr sz="24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94" name="Google Shape;59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625" y="892975"/>
            <a:ext cx="6011762" cy="425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8902" y="2122850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6102" y="1883725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4152" y="2614712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7152" y="1995325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0702" y="3116250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4277" y="4119475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6302" y="3710450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5427" y="2215625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8702" y="2928425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1677" y="1245150"/>
            <a:ext cx="531149" cy="23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7552" y="4438175"/>
            <a:ext cx="531149" cy="239125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33"/>
          <p:cNvSpPr txBox="1"/>
          <p:nvPr/>
        </p:nvSpPr>
        <p:spPr>
          <a:xfrm>
            <a:off x="2927950" y="1497550"/>
            <a:ext cx="5313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7" name="Google Shape;607;p33"/>
          <p:cNvSpPr txBox="1"/>
          <p:nvPr/>
        </p:nvSpPr>
        <p:spPr>
          <a:xfrm>
            <a:off x="3796100" y="2058725"/>
            <a:ext cx="8676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100 000€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8" name="Google Shape;608;p33"/>
          <p:cNvSpPr txBox="1"/>
          <p:nvPr/>
        </p:nvSpPr>
        <p:spPr>
          <a:xfrm>
            <a:off x="4567075" y="2159575"/>
            <a:ext cx="8070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500</a:t>
            </a:r>
            <a:r>
              <a:rPr lang="en" sz="700">
                <a:latin typeface="Roboto"/>
                <a:ea typeface="Roboto"/>
                <a:cs typeface="Roboto"/>
                <a:sym typeface="Roboto"/>
              </a:rPr>
              <a:t>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9" name="Google Shape;609;p33"/>
          <p:cNvSpPr txBox="1"/>
          <p:nvPr/>
        </p:nvSpPr>
        <p:spPr>
          <a:xfrm>
            <a:off x="4501600" y="1390750"/>
            <a:ext cx="5313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70 000€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0" name="Google Shape;610;p33"/>
          <p:cNvSpPr txBox="1"/>
          <p:nvPr/>
        </p:nvSpPr>
        <p:spPr>
          <a:xfrm>
            <a:off x="5863600" y="2388600"/>
            <a:ext cx="6954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150</a:t>
            </a:r>
            <a:r>
              <a:rPr lang="en" sz="700">
                <a:latin typeface="Roboto"/>
                <a:ea typeface="Roboto"/>
                <a:cs typeface="Roboto"/>
                <a:sym typeface="Roboto"/>
              </a:rPr>
              <a:t>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1" name="Google Shape;611;p33"/>
          <p:cNvSpPr txBox="1"/>
          <p:nvPr/>
        </p:nvSpPr>
        <p:spPr>
          <a:xfrm>
            <a:off x="4428625" y="3116250"/>
            <a:ext cx="5313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90</a:t>
            </a:r>
            <a:r>
              <a:rPr lang="en" sz="700">
                <a:latin typeface="Roboto"/>
                <a:ea typeface="Roboto"/>
                <a:cs typeface="Roboto"/>
                <a:sym typeface="Roboto"/>
              </a:rPr>
              <a:t>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" name="Google Shape;612;p33"/>
          <p:cNvSpPr txBox="1"/>
          <p:nvPr/>
        </p:nvSpPr>
        <p:spPr>
          <a:xfrm>
            <a:off x="5431875" y="3299250"/>
            <a:ext cx="5799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250</a:t>
            </a:r>
            <a:r>
              <a:rPr lang="en" sz="700">
                <a:latin typeface="Roboto"/>
                <a:ea typeface="Roboto"/>
                <a:cs typeface="Roboto"/>
                <a:sym typeface="Roboto"/>
              </a:rPr>
              <a:t>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3" name="Google Shape;613;p33"/>
          <p:cNvSpPr txBox="1"/>
          <p:nvPr/>
        </p:nvSpPr>
        <p:spPr>
          <a:xfrm>
            <a:off x="5374200" y="4289650"/>
            <a:ext cx="5799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35</a:t>
            </a:r>
            <a:r>
              <a:rPr lang="en" sz="700">
                <a:latin typeface="Roboto"/>
                <a:ea typeface="Roboto"/>
                <a:cs typeface="Roboto"/>
                <a:sym typeface="Roboto"/>
              </a:rPr>
              <a:t>0 000€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4" name="Google Shape;614;p33"/>
          <p:cNvSpPr txBox="1"/>
          <p:nvPr/>
        </p:nvSpPr>
        <p:spPr>
          <a:xfrm>
            <a:off x="3897475" y="4605175"/>
            <a:ext cx="5799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lang="en" sz="700">
                <a:latin typeface="Roboto"/>
                <a:ea typeface="Roboto"/>
                <a:cs typeface="Roboto"/>
                <a:sym typeface="Roboto"/>
              </a:rPr>
              <a:t>0 000€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5" name="Google Shape;615;p33"/>
          <p:cNvSpPr txBox="1"/>
          <p:nvPr/>
        </p:nvSpPr>
        <p:spPr>
          <a:xfrm>
            <a:off x="3656225" y="3864200"/>
            <a:ext cx="5799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15</a:t>
            </a:r>
            <a:r>
              <a:rPr lang="en" sz="700">
                <a:latin typeface="Roboto"/>
                <a:ea typeface="Roboto"/>
                <a:cs typeface="Roboto"/>
                <a:sym typeface="Roboto"/>
              </a:rPr>
              <a:t>0 000€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6" name="Google Shape;616;p33"/>
          <p:cNvSpPr txBox="1"/>
          <p:nvPr/>
        </p:nvSpPr>
        <p:spPr>
          <a:xfrm>
            <a:off x="3290950" y="2747038"/>
            <a:ext cx="6471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200</a:t>
            </a:r>
            <a:r>
              <a:rPr lang="en" sz="700">
                <a:latin typeface="Roboto"/>
                <a:ea typeface="Roboto"/>
                <a:cs typeface="Roboto"/>
                <a:sym typeface="Roboto"/>
              </a:rPr>
              <a:t>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7" name="Google Shape;617;p33"/>
          <p:cNvSpPr txBox="1"/>
          <p:nvPr/>
        </p:nvSpPr>
        <p:spPr>
          <a:xfrm>
            <a:off x="2908825" y="2281800"/>
            <a:ext cx="6471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140</a:t>
            </a:r>
            <a:r>
              <a:rPr lang="en" sz="700">
                <a:latin typeface="Roboto"/>
                <a:ea typeface="Roboto"/>
                <a:cs typeface="Roboto"/>
                <a:sym typeface="Roboto"/>
              </a:rPr>
              <a:t> 000€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8" name="Google Shape;618;p33"/>
          <p:cNvSpPr txBox="1"/>
          <p:nvPr/>
        </p:nvSpPr>
        <p:spPr>
          <a:xfrm>
            <a:off x="-1001450" y="2361975"/>
            <a:ext cx="3315000" cy="3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9" name="Google Shape;619;p33"/>
          <p:cNvSpPr txBox="1"/>
          <p:nvPr/>
        </p:nvSpPr>
        <p:spPr>
          <a:xfrm>
            <a:off x="-149150" y="1547975"/>
            <a:ext cx="3440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2 500 000 biens vendus en 2019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Adresse complète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Valeurs immobilières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D’autres informations (type de bien, date, surface, etc..)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Home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B9462C"/>
      </a:accent1>
      <a:accent2>
        <a:srgbClr val="CF6D57"/>
      </a:accent2>
      <a:accent3>
        <a:srgbClr val="5CC7D1"/>
      </a:accent3>
      <a:accent4>
        <a:srgbClr val="897657"/>
      </a:accent4>
      <a:accent5>
        <a:srgbClr val="72B3A5"/>
      </a:accent5>
      <a:accent6>
        <a:srgbClr val="BCB7A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